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sldIdLst>
    <p:sldId id="257" r:id="rId2"/>
    <p:sldId id="258" r:id="rId3"/>
    <p:sldId id="266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5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B1B883-55A2-4312-9BA8-47A7E6D921FF}" v="1556" dt="2020-12-10T03:24:43.9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bdelrahman H Obyat" userId="S::abdelrahman.obyat001@umb.edu::549bcdb0-3703-402b-892c-64823b13d6b5" providerId="AD" clId="Web-{86B1B883-55A2-4312-9BA8-47A7E6D921FF}"/>
    <pc:docChg chg="addSld modSld sldOrd addMainMaster delMainMaster">
      <pc:chgData name="Abdelrahman H Obyat" userId="S::abdelrahman.obyat001@umb.edu::549bcdb0-3703-402b-892c-64823b13d6b5" providerId="AD" clId="Web-{86B1B883-55A2-4312-9BA8-47A7E6D921FF}" dt="2020-12-10T03:25:00.396" v="1557"/>
      <pc:docMkLst>
        <pc:docMk/>
      </pc:docMkLst>
      <pc:sldChg chg="addSp delSp modSp mod setBg modClrScheme delAnim setClrOvrMap delDesignElem chgLayout">
        <pc:chgData name="Abdelrahman H Obyat" userId="S::abdelrahman.obyat001@umb.edu::549bcdb0-3703-402b-892c-64823b13d6b5" providerId="AD" clId="Web-{86B1B883-55A2-4312-9BA8-47A7E6D921FF}" dt="2020-12-10T03:00:01.983" v="1374"/>
        <pc:sldMkLst>
          <pc:docMk/>
          <pc:sldMk cId="109857222" sldId="256"/>
        </pc:sldMkLst>
        <pc:spChg chg="mod ord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28:10.791" v="3"/>
          <ac:spMkLst>
            <pc:docMk/>
            <pc:sldMk cId="109857222" sldId="256"/>
            <ac:spMk id="6" creationId="{2644B391-9BFE-445C-A9EC-F544BB85FBC7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28:10.791" v="3"/>
          <ac:spMkLst>
            <pc:docMk/>
            <pc:sldMk cId="109857222" sldId="256"/>
            <ac:spMk id="7" creationId="{80F26E69-87D9-4655-AE7B-280A87AA3CAD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28:14.948" v="5"/>
          <ac:spMkLst>
            <pc:docMk/>
            <pc:sldMk cId="109857222" sldId="256"/>
            <ac:spMk id="8" creationId="{7A18C9FB-EC4C-4DAE-8F7D-C6E5AF607958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28:03.651" v="1"/>
          <ac:spMkLst>
            <pc:docMk/>
            <pc:sldMk cId="109857222" sldId="256"/>
            <ac:spMk id="9" creationId="{7A18C9FB-EC4C-4DAE-8F7D-C6E5AF607958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28:03.651" v="1"/>
          <ac:spMkLst>
            <pc:docMk/>
            <pc:sldMk cId="109857222" sldId="256"/>
            <ac:spMk id="11" creationId="{0ED8FC7E-742C-4B53-B6FF-F19F8EDA28B3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28:14.948" v="5"/>
          <ac:spMkLst>
            <pc:docMk/>
            <pc:sldMk cId="109857222" sldId="256"/>
            <ac:spMk id="12" creationId="{0ED8FC7E-742C-4B53-B6FF-F19F8EDA28B3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28:18.557" v="7"/>
          <ac:spMkLst>
            <pc:docMk/>
            <pc:sldMk cId="109857222" sldId="256"/>
            <ac:spMk id="13" creationId="{F1C4E306-BC28-4A7B-871B-1926F6FA6EF3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28:18.557" v="7"/>
          <ac:spMkLst>
            <pc:docMk/>
            <pc:sldMk cId="109857222" sldId="256"/>
            <ac:spMk id="14" creationId="{B0E4BB4F-99AB-4C4E-A763-C5AC5273DF5D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28:18.557" v="7"/>
          <ac:spMkLst>
            <pc:docMk/>
            <pc:sldMk cId="109857222" sldId="256"/>
            <ac:spMk id="15" creationId="{C3ECC9B4-989C-4F71-A6BC-DEBC1D9FD0BD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28:18.557" v="7"/>
          <ac:spMkLst>
            <pc:docMk/>
            <pc:sldMk cId="109857222" sldId="256"/>
            <ac:spMk id="16" creationId="{7948E8DE-A931-4EF0-BE1D-F1027474099B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29:46.856" v="74"/>
          <ac:spMkLst>
            <pc:docMk/>
            <pc:sldMk cId="109857222" sldId="256"/>
            <ac:spMk id="17" creationId="{D9FB580A-BA0E-4D5E-90F4-C42767A78389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29:46.856" v="74"/>
          <ac:spMkLst>
            <pc:docMk/>
            <pc:sldMk cId="109857222" sldId="256"/>
            <ac:spMk id="19" creationId="{C5CB530E-515E-412C-9DF1-5F8FFBD6F383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29:46.856" v="74"/>
          <ac:spMkLst>
            <pc:docMk/>
            <pc:sldMk cId="109857222" sldId="256"/>
            <ac:spMk id="20" creationId="{712D4376-A578-4FF1-94FC-245E7A6A489F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29:46.856" v="74"/>
          <ac:spMkLst>
            <pc:docMk/>
            <pc:sldMk cId="109857222" sldId="256"/>
            <ac:spMk id="21" creationId="{AEA7509D-F04F-40CB-A0B3-EEF16499CC9F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59:43.415" v="1018"/>
          <ac:spMkLst>
            <pc:docMk/>
            <pc:sldMk cId="109857222" sldId="256"/>
            <ac:spMk id="22" creationId="{C28D0172-F2E0-4763-9C35-F022664959D8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59:43.415" v="1018"/>
          <ac:spMkLst>
            <pc:docMk/>
            <pc:sldMk cId="109857222" sldId="256"/>
            <ac:spMk id="23" creationId="{9F2851FB-E841-4509-8A6D-A416376EA380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59:43.415" v="1018"/>
          <ac:spMkLst>
            <pc:docMk/>
            <pc:sldMk cId="109857222" sldId="256"/>
            <ac:spMk id="24" creationId="{DF6FB2B2-CE21-407F-B22E-302DADC2C3D3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2:01:54.449" v="1042"/>
          <ac:spMkLst>
            <pc:docMk/>
            <pc:sldMk cId="109857222" sldId="256"/>
            <ac:spMk id="25" creationId="{F21B5EDC-5485-4264-891C-5B291E5397A5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2:01:54.449" v="1042"/>
          <ac:spMkLst>
            <pc:docMk/>
            <pc:sldMk cId="109857222" sldId="256"/>
            <ac:spMk id="26" creationId="{E7ADA758-6D6A-4E4E-88F7-1B5038A0EF3E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2:01:54.449" v="1042"/>
          <ac:spMkLst>
            <pc:docMk/>
            <pc:sldMk cId="109857222" sldId="256"/>
            <ac:spMk id="27" creationId="{96D7C53C-B0E3-427C-B58C-BBF279079FA4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2:02:05.199" v="1044"/>
          <ac:spMkLst>
            <pc:docMk/>
            <pc:sldMk cId="109857222" sldId="256"/>
            <ac:spMk id="28" creationId="{2B731151-418C-4F0C-BFEC-3E68137FF0E5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2:02:05.199" v="1044"/>
          <ac:spMkLst>
            <pc:docMk/>
            <pc:sldMk cId="109857222" sldId="256"/>
            <ac:spMk id="29" creationId="{41D25EAF-C5BE-4B57-A0E1-BA35B7C83F54}"/>
          </ac:spMkLst>
        </pc:spChg>
        <pc:picChg chg="add del">
          <ac:chgData name="Abdelrahman H Obyat" userId="S::abdelrahman.obyat001@umb.edu::549bcdb0-3703-402b-892c-64823b13d6b5" providerId="AD" clId="Web-{86B1B883-55A2-4312-9BA8-47A7E6D921FF}" dt="2020-12-10T01:28:03.651" v="1"/>
          <ac:picMkLst>
            <pc:docMk/>
            <pc:sldMk cId="109857222" sldId="256"/>
            <ac:picMk id="4" creationId="{0C927725-411F-46ED-8500-C2E043BB956C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1:28:10.791" v="3"/>
          <ac:picMkLst>
            <pc:docMk/>
            <pc:sldMk cId="109857222" sldId="256"/>
            <ac:picMk id="5" creationId="{D850ACEC-8B55-43CC-9E38-E0972466AC6C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1:28:14.948" v="5"/>
          <ac:picMkLst>
            <pc:docMk/>
            <pc:sldMk cId="109857222" sldId="256"/>
            <ac:picMk id="10" creationId="{0C927725-411F-46ED-8500-C2E043BB956C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1:30:01.247" v="76"/>
          <ac:picMkLst>
            <pc:docMk/>
            <pc:sldMk cId="109857222" sldId="256"/>
            <ac:picMk id="18" creationId="{03BD57F4-6399-4465-A777-DF22B3A06F4A}"/>
          </ac:picMkLst>
        </pc:picChg>
        <pc:cxnChg chg="add del">
          <ac:chgData name="Abdelrahman H Obyat" userId="S::abdelrahman.obyat001@umb.edu::549bcdb0-3703-402b-892c-64823b13d6b5" providerId="AD" clId="Web-{86B1B883-55A2-4312-9BA8-47A7E6D921FF}" dt="2020-12-10T03:00:01.983" v="1374"/>
          <ac:cxnSpMkLst>
            <pc:docMk/>
            <pc:sldMk cId="109857222" sldId="256"/>
            <ac:cxnSpMk id="30" creationId="{179C4C8E-197B-4679-AE96-B5147F971C90}"/>
          </ac:cxnSpMkLst>
        </pc:cxnChg>
      </pc:sldChg>
      <pc:sldChg chg="addSp delSp modSp new mod ord setBg modClrScheme setClrOvrMap delDesignElem chgLayout">
        <pc:chgData name="Abdelrahman H Obyat" userId="S::abdelrahman.obyat001@umb.edu::549bcdb0-3703-402b-892c-64823b13d6b5" providerId="AD" clId="Web-{86B1B883-55A2-4312-9BA8-47A7E6D921FF}" dt="2020-12-10T03:00:01.983" v="1374"/>
        <pc:sldMkLst>
          <pc:docMk/>
          <pc:sldMk cId="1446950095" sldId="257"/>
        </pc:sldMkLst>
        <pc:spChg chg="mod ord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1446950095" sldId="257"/>
            <ac:spMk id="2" creationId="{377B62EC-B1A4-470A-99AD-C8CB956F35D3}"/>
          </ac:spMkLst>
        </pc:spChg>
        <pc:spChg chg="mod ord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1446950095" sldId="257"/>
            <ac:spMk id="3" creationId="{8F1DC7C8-9328-4000-9620-6C61F9F0E2FE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30:09.638" v="78"/>
          <ac:spMkLst>
            <pc:docMk/>
            <pc:sldMk cId="1446950095" sldId="257"/>
            <ac:spMk id="8" creationId="{74CD14DB-BB81-479F-A1FC-1C75640E9F84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30:09.638" v="78"/>
          <ac:spMkLst>
            <pc:docMk/>
            <pc:sldMk cId="1446950095" sldId="257"/>
            <ac:spMk id="10" creationId="{C943A91B-7CA7-4592-A975-73B1BF8C4C74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30:09.638" v="78"/>
          <ac:spMkLst>
            <pc:docMk/>
            <pc:sldMk cId="1446950095" sldId="257"/>
            <ac:spMk id="12" creationId="{EC471314-E46A-414B-8D91-74880E84F187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59:43.415" v="1018"/>
          <ac:spMkLst>
            <pc:docMk/>
            <pc:sldMk cId="1446950095" sldId="257"/>
            <ac:spMk id="13" creationId="{989BE678-777B-482A-A616-FEDC47B162E5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30:09.638" v="78"/>
          <ac:spMkLst>
            <pc:docMk/>
            <pc:sldMk cId="1446950095" sldId="257"/>
            <ac:spMk id="14" creationId="{6A681326-1C9D-44A3-A627-3871BDAE4127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59:43.415" v="1018"/>
          <ac:spMkLst>
            <pc:docMk/>
            <pc:sldMk cId="1446950095" sldId="257"/>
            <ac:spMk id="19" creationId="{D28BE0C3-2102-4820-B88B-A448B1840D14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59:43.415" v="1018"/>
          <ac:spMkLst>
            <pc:docMk/>
            <pc:sldMk cId="1446950095" sldId="257"/>
            <ac:spMk id="21" creationId="{E4F17063-EDA4-417B-946F-BA357F3B390D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59:43.415" v="1018"/>
          <ac:spMkLst>
            <pc:docMk/>
            <pc:sldMk cId="1446950095" sldId="257"/>
            <ac:spMk id="23" creationId="{D36F3EEA-55D4-4677-80E7-92D00B8F343B}"/>
          </ac:spMkLst>
        </pc:spChg>
        <pc:picChg chg="add del mod ord">
          <ac:chgData name="Abdelrahman H Obyat" userId="S::abdelrahman.obyat001@umb.edu::549bcdb0-3703-402b-892c-64823b13d6b5" providerId="AD" clId="Web-{86B1B883-55A2-4312-9BA8-47A7E6D921FF}" dt="2020-12-10T02:07:19.019" v="1352"/>
          <ac:picMkLst>
            <pc:docMk/>
            <pc:sldMk cId="1446950095" sldId="257"/>
            <ac:picMk id="4" creationId="{91E5FA0D-8EFE-4014-9A29-BD68FCF8A21D}"/>
          </ac:picMkLst>
        </pc:picChg>
        <pc:picChg chg="add mod">
          <ac:chgData name="Abdelrahman H Obyat" userId="S::abdelrahman.obyat001@umb.edu::549bcdb0-3703-402b-892c-64823b13d6b5" providerId="AD" clId="Web-{86B1B883-55A2-4312-9BA8-47A7E6D921FF}" dt="2020-12-10T02:07:06.862" v="1348" actId="1076"/>
          <ac:picMkLst>
            <pc:docMk/>
            <pc:sldMk cId="1446950095" sldId="257"/>
            <ac:picMk id="5" creationId="{C9A3EC22-49C8-45F8-8E91-7D3345090D52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1:59:43.415" v="1018"/>
          <ac:picMkLst>
            <pc:docMk/>
            <pc:sldMk cId="1446950095" sldId="257"/>
            <ac:picMk id="9" creationId="{DF19BAF3-7E20-4B9D-B544-BABAEEA1FA75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1:59:43.415" v="1018"/>
          <ac:picMkLst>
            <pc:docMk/>
            <pc:sldMk cId="1446950095" sldId="257"/>
            <ac:picMk id="11" creationId="{950648F4-ABCD-4DF0-8641-76CFB2354721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1:59:43.415" v="1018"/>
          <ac:picMkLst>
            <pc:docMk/>
            <pc:sldMk cId="1446950095" sldId="257"/>
            <ac:picMk id="15" creationId="{CF1EB4BD-9C7E-4AA3-9681-C7EB0DA6250B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1:59:43.415" v="1018"/>
          <ac:picMkLst>
            <pc:docMk/>
            <pc:sldMk cId="1446950095" sldId="257"/>
            <ac:picMk id="17" creationId="{94AAE3AA-3759-4D28-B0EF-575F25A5146C}"/>
          </ac:picMkLst>
        </pc:picChg>
      </pc:sldChg>
      <pc:sldChg chg="addSp modSp new mod setBg modClrScheme chgLayout">
        <pc:chgData name="Abdelrahman H Obyat" userId="S::abdelrahman.obyat001@umb.edu::549bcdb0-3703-402b-892c-64823b13d6b5" providerId="AD" clId="Web-{86B1B883-55A2-4312-9BA8-47A7E6D921FF}" dt="2020-12-10T03:16:00.117" v="1400" actId="20577"/>
        <pc:sldMkLst>
          <pc:docMk/>
          <pc:sldMk cId="972083573" sldId="258"/>
        </pc:sldMkLst>
        <pc:spChg chg="mod ord">
          <ac:chgData name="Abdelrahman H Obyat" userId="S::abdelrahman.obyat001@umb.edu::549bcdb0-3703-402b-892c-64823b13d6b5" providerId="AD" clId="Web-{86B1B883-55A2-4312-9BA8-47A7E6D921FF}" dt="2020-12-10T03:16:00.117" v="1400" actId="20577"/>
          <ac:spMkLst>
            <pc:docMk/>
            <pc:sldMk cId="972083573" sldId="258"/>
            <ac:spMk id="2" creationId="{C0C73C4B-39C6-4935-8397-E41E66B11430}"/>
          </ac:spMkLst>
        </pc:spChg>
        <pc:spChg chg="mod ord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972083573" sldId="258"/>
            <ac:spMk id="3" creationId="{A86E9C3F-FA4D-45F8-A576-D25F098C0C75}"/>
          </ac:spMkLst>
        </pc:spChg>
        <pc:picChg chg="add mod ord">
          <ac:chgData name="Abdelrahman H Obyat" userId="S::abdelrahman.obyat001@umb.edu::549bcdb0-3703-402b-892c-64823b13d6b5" providerId="AD" clId="Web-{86B1B883-55A2-4312-9BA8-47A7E6D921FF}" dt="2020-12-10T02:57:32.573" v="1358"/>
          <ac:picMkLst>
            <pc:docMk/>
            <pc:sldMk cId="972083573" sldId="258"/>
            <ac:picMk id="4" creationId="{238ABA60-EF9D-4B10-AA14-1BAEF855D134}"/>
          </ac:picMkLst>
        </pc:picChg>
        <pc:picChg chg="add mod">
          <ac:chgData name="Abdelrahman H Obyat" userId="S::abdelrahman.obyat001@umb.edu::549bcdb0-3703-402b-892c-64823b13d6b5" providerId="AD" clId="Web-{86B1B883-55A2-4312-9BA8-47A7E6D921FF}" dt="2020-12-10T02:57:32.573" v="1358"/>
          <ac:picMkLst>
            <pc:docMk/>
            <pc:sldMk cId="972083573" sldId="258"/>
            <ac:picMk id="5" creationId="{466CE96E-B1E4-402F-A1D8-9B7F26BE0464}"/>
          </ac:picMkLst>
        </pc:picChg>
      </pc:sldChg>
      <pc:sldChg chg="addSp delSp modSp new mod setBg modClrScheme delDesignElem chgLayout">
        <pc:chgData name="Abdelrahman H Obyat" userId="S::abdelrahman.obyat001@umb.edu::549bcdb0-3703-402b-892c-64823b13d6b5" providerId="AD" clId="Web-{86B1B883-55A2-4312-9BA8-47A7E6D921FF}" dt="2020-12-10T03:00:01.983" v="1374"/>
        <pc:sldMkLst>
          <pc:docMk/>
          <pc:sldMk cId="4095799255" sldId="259"/>
        </pc:sldMkLst>
        <pc:spChg chg="mod ord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4095799255" sldId="259"/>
            <ac:spMk id="2" creationId="{A6F51757-AE04-4932-BA2A-092DA38E6AE2}"/>
          </ac:spMkLst>
        </pc:spChg>
        <pc:spChg chg="del mod ord">
          <ac:chgData name="Abdelrahman H Obyat" userId="S::abdelrahman.obyat001@umb.edu::549bcdb0-3703-402b-892c-64823b13d6b5" providerId="AD" clId="Web-{86B1B883-55A2-4312-9BA8-47A7E6D921FF}" dt="2020-12-10T02:58:01.636" v="1359"/>
          <ac:spMkLst>
            <pc:docMk/>
            <pc:sldMk cId="4095799255" sldId="259"/>
            <ac:spMk id="3" creationId="{9AB8F470-D62E-4694-A34E-3A07578901F3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2:58:28.153" v="1366"/>
          <ac:spMkLst>
            <pc:docMk/>
            <pc:sldMk cId="4095799255" sldId="259"/>
            <ac:spMk id="7" creationId="{FE5ECD52-6A23-4FF4-8C32-7B5DE9973ADA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2:58:07.074" v="1361"/>
          <ac:spMkLst>
            <pc:docMk/>
            <pc:sldMk cId="4095799255" sldId="259"/>
            <ac:spMk id="12" creationId="{FE5ECD52-6A23-4FF4-8C32-7B5DE9973ADA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2:58:28.153" v="1366"/>
          <ac:spMkLst>
            <pc:docMk/>
            <pc:sldMk cId="4095799255" sldId="259"/>
            <ac:spMk id="13" creationId="{45624C63-3CCA-4EA6-B822-6E710A82062B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2:58:07.074" v="1361"/>
          <ac:spMkLst>
            <pc:docMk/>
            <pc:sldMk cId="4095799255" sldId="259"/>
            <ac:spMk id="18" creationId="{45624C63-3CCA-4EA6-B822-6E710A82062B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2:58:28.153" v="1366"/>
          <ac:spMkLst>
            <pc:docMk/>
            <pc:sldMk cId="4095799255" sldId="259"/>
            <ac:spMk id="20" creationId="{A4322390-8B58-46BE-88EB-D9FD30C08743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2:58:28.153" v="1366"/>
          <ac:spMkLst>
            <pc:docMk/>
            <pc:sldMk cId="4095799255" sldId="259"/>
            <ac:spMk id="22" creationId="{C885E190-58DD-42DD-A4A8-401E15C92A52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4095799255" sldId="259"/>
            <ac:spMk id="26" creationId="{FE5ECD52-6A23-4FF4-8C32-7B5DE9973ADA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2:58:28.059" v="1365"/>
          <ac:spMkLst>
            <pc:docMk/>
            <pc:sldMk cId="4095799255" sldId="259"/>
            <ac:spMk id="31" creationId="{FE5ECD52-6A23-4FF4-8C32-7B5DE9973ADA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4095799255" sldId="259"/>
            <ac:spMk id="32" creationId="{45624C63-3CCA-4EA6-B822-6E710A82062B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2:58:28.059" v="1365"/>
          <ac:spMkLst>
            <pc:docMk/>
            <pc:sldMk cId="4095799255" sldId="259"/>
            <ac:spMk id="37" creationId="{45624C63-3CCA-4EA6-B822-6E710A82062B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4095799255" sldId="259"/>
            <ac:spMk id="39" creationId="{C4731D99-FE94-40AD-B267-E598F798859A}"/>
          </ac:spMkLst>
        </pc:spChg>
        <pc:picChg chg="add del">
          <ac:chgData name="Abdelrahman H Obyat" userId="S::abdelrahman.obyat001@umb.edu::549bcdb0-3703-402b-892c-64823b13d6b5" providerId="AD" clId="Web-{86B1B883-55A2-4312-9BA8-47A7E6D921FF}" dt="2020-12-10T02:58:07.074" v="1361"/>
          <ac:picMkLst>
            <pc:docMk/>
            <pc:sldMk cId="4095799255" sldId="259"/>
            <ac:picMk id="4" creationId="{AAD2EE59-DC3C-4233-8AAC-6383B90B7C98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2:58:28.153" v="1366"/>
          <ac:picMkLst>
            <pc:docMk/>
            <pc:sldMk cId="4095799255" sldId="259"/>
            <ac:picMk id="5" creationId="{26E32CE1-D113-412E-9933-113646E21F53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2:58:28.153" v="1366"/>
          <ac:picMkLst>
            <pc:docMk/>
            <pc:sldMk cId="4095799255" sldId="259"/>
            <ac:picMk id="6" creationId="{117B7C8B-175B-4009-808B-9F66FD108AB3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2:58:07.074" v="1361"/>
          <ac:picMkLst>
            <pc:docMk/>
            <pc:sldMk cId="4095799255" sldId="259"/>
            <ac:picMk id="8" creationId="{26E32CE1-D113-412E-9933-113646E21F53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2:58:28.153" v="1366"/>
          <ac:picMkLst>
            <pc:docMk/>
            <pc:sldMk cId="4095799255" sldId="259"/>
            <ac:picMk id="9" creationId="{5C3F2B96-5F34-41C9-8E37-A9CD279A4270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2:58:07.074" v="1361"/>
          <ac:picMkLst>
            <pc:docMk/>
            <pc:sldMk cId="4095799255" sldId="259"/>
            <ac:picMk id="10" creationId="{117B7C8B-175B-4009-808B-9F66FD108AB3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2:58:28.153" v="1366"/>
          <ac:picMkLst>
            <pc:docMk/>
            <pc:sldMk cId="4095799255" sldId="259"/>
            <ac:picMk id="11" creationId="{9A4E02BF-4F0E-44E2-A489-075900B7866C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2:58:07.074" v="1361"/>
          <ac:picMkLst>
            <pc:docMk/>
            <pc:sldMk cId="4095799255" sldId="259"/>
            <ac:picMk id="14" creationId="{5C3F2B96-5F34-41C9-8E37-A9CD279A4270}"/>
          </ac:picMkLst>
        </pc:picChg>
        <pc:picChg chg="add mod ord">
          <ac:chgData name="Abdelrahman H Obyat" userId="S::abdelrahman.obyat001@umb.edu::549bcdb0-3703-402b-892c-64823b13d6b5" providerId="AD" clId="Web-{86B1B883-55A2-4312-9BA8-47A7E6D921FF}" dt="2020-12-10T02:58:28.153" v="1366"/>
          <ac:picMkLst>
            <pc:docMk/>
            <pc:sldMk cId="4095799255" sldId="259"/>
            <ac:picMk id="15" creationId="{D2FA6DE3-DA85-406E-8329-3D9E347FC544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2:58:07.074" v="1361"/>
          <ac:picMkLst>
            <pc:docMk/>
            <pc:sldMk cId="4095799255" sldId="259"/>
            <ac:picMk id="16" creationId="{9A4E02BF-4F0E-44E2-A489-075900B7866C}"/>
          </ac:picMkLst>
        </pc:picChg>
        <pc:picChg chg="add mod">
          <ac:chgData name="Abdelrahman H Obyat" userId="S::abdelrahman.obyat001@umb.edu::549bcdb0-3703-402b-892c-64823b13d6b5" providerId="AD" clId="Web-{86B1B883-55A2-4312-9BA8-47A7E6D921FF}" dt="2020-12-10T02:59:37.842" v="1372" actId="688"/>
          <ac:picMkLst>
            <pc:docMk/>
            <pc:sldMk cId="4095799255" sldId="259"/>
            <ac:picMk id="17" creationId="{ED853BA4-1379-4C00-BC37-C15AFD436EFA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3:00:01.983" v="1374"/>
          <ac:picMkLst>
            <pc:docMk/>
            <pc:sldMk cId="4095799255" sldId="259"/>
            <ac:picMk id="24" creationId="{26E32CE1-D113-412E-9933-113646E21F53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3:00:01.983" v="1374"/>
          <ac:picMkLst>
            <pc:docMk/>
            <pc:sldMk cId="4095799255" sldId="259"/>
            <ac:picMk id="25" creationId="{117B7C8B-175B-4009-808B-9F66FD108AB3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2:58:28.059" v="1365"/>
          <ac:picMkLst>
            <pc:docMk/>
            <pc:sldMk cId="4095799255" sldId="259"/>
            <ac:picMk id="27" creationId="{26E32CE1-D113-412E-9933-113646E21F53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3:00:01.983" v="1374"/>
          <ac:picMkLst>
            <pc:docMk/>
            <pc:sldMk cId="4095799255" sldId="259"/>
            <ac:picMk id="28" creationId="{5C3F2B96-5F34-41C9-8E37-A9CD279A4270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2:58:28.059" v="1365"/>
          <ac:picMkLst>
            <pc:docMk/>
            <pc:sldMk cId="4095799255" sldId="259"/>
            <ac:picMk id="29" creationId="{117B7C8B-175B-4009-808B-9F66FD108AB3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3:00:01.983" v="1374"/>
          <ac:picMkLst>
            <pc:docMk/>
            <pc:sldMk cId="4095799255" sldId="259"/>
            <ac:picMk id="30" creationId="{9A4E02BF-4F0E-44E2-A489-075900B7866C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2:58:28.059" v="1365"/>
          <ac:picMkLst>
            <pc:docMk/>
            <pc:sldMk cId="4095799255" sldId="259"/>
            <ac:picMk id="33" creationId="{5C3F2B96-5F34-41C9-8E37-A9CD279A4270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2:58:28.059" v="1365"/>
          <ac:picMkLst>
            <pc:docMk/>
            <pc:sldMk cId="4095799255" sldId="259"/>
            <ac:picMk id="35" creationId="{9A4E02BF-4F0E-44E2-A489-075900B7866C}"/>
          </ac:picMkLst>
        </pc:picChg>
      </pc:sldChg>
      <pc:sldChg chg="addSp delSp modSp new mod modClrScheme chgLayout">
        <pc:chgData name="Abdelrahman H Obyat" userId="S::abdelrahman.obyat001@umb.edu::549bcdb0-3703-402b-892c-64823b13d6b5" providerId="AD" clId="Web-{86B1B883-55A2-4312-9BA8-47A7E6D921FF}" dt="2020-12-10T03:00:01.983" v="1374"/>
        <pc:sldMkLst>
          <pc:docMk/>
          <pc:sldMk cId="2435175510" sldId="260"/>
        </pc:sldMkLst>
        <pc:spChg chg="mod ord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2435175510" sldId="260"/>
            <ac:spMk id="2" creationId="{DB47B761-652B-481A-BE8A-A522C945E31D}"/>
          </ac:spMkLst>
        </pc:spChg>
        <pc:spChg chg="del">
          <ac:chgData name="Abdelrahman H Obyat" userId="S::abdelrahman.obyat001@umb.edu::549bcdb0-3703-402b-892c-64823b13d6b5" providerId="AD" clId="Web-{86B1B883-55A2-4312-9BA8-47A7E6D921FF}" dt="2020-12-10T01:33:48.690" v="315"/>
          <ac:spMkLst>
            <pc:docMk/>
            <pc:sldMk cId="2435175510" sldId="260"/>
            <ac:spMk id="3" creationId="{D6A59F58-6CD8-433C-B8F2-65FEC09BD662}"/>
          </ac:spMkLst>
        </pc:spChg>
        <pc:spChg chg="add mod">
          <ac:chgData name="Abdelrahman H Obyat" userId="S::abdelrahman.obyat001@umb.edu::549bcdb0-3703-402b-892c-64823b13d6b5" providerId="AD" clId="Web-{86B1B883-55A2-4312-9BA8-47A7E6D921FF}" dt="2020-12-10T01:33:51.612" v="316" actId="1076"/>
          <ac:spMkLst>
            <pc:docMk/>
            <pc:sldMk cId="2435175510" sldId="260"/>
            <ac:spMk id="4" creationId="{2DE982E4-A687-4921-9CD3-BFE46BD31DB0}"/>
          </ac:spMkLst>
        </pc:spChg>
        <pc:spChg chg="add mod">
          <ac:chgData name="Abdelrahman H Obyat" userId="S::abdelrahman.obyat001@umb.edu::549bcdb0-3703-402b-892c-64823b13d6b5" providerId="AD" clId="Web-{86B1B883-55A2-4312-9BA8-47A7E6D921FF}" dt="2020-12-10T01:34:04.425" v="319" actId="1076"/>
          <ac:spMkLst>
            <pc:docMk/>
            <pc:sldMk cId="2435175510" sldId="260"/>
            <ac:spMk id="5" creationId="{68D83121-D71B-4873-B8BF-B0FDB2172E20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34:15.331" v="321"/>
          <ac:spMkLst>
            <pc:docMk/>
            <pc:sldMk cId="2435175510" sldId="260"/>
            <ac:spMk id="6" creationId="{60F3C55A-FD17-4EB7-B71C-20B4EFEAE832}"/>
          </ac:spMkLst>
        </pc:spChg>
        <pc:spChg chg="add mod">
          <ac:chgData name="Abdelrahman H Obyat" userId="S::abdelrahman.obyat001@umb.edu::549bcdb0-3703-402b-892c-64823b13d6b5" providerId="AD" clId="Web-{86B1B883-55A2-4312-9BA8-47A7E6D921FF}" dt="2020-12-10T01:35:42.849" v="345" actId="20577"/>
          <ac:spMkLst>
            <pc:docMk/>
            <pc:sldMk cId="2435175510" sldId="260"/>
            <ac:spMk id="7" creationId="{4746AB74-B9E3-4A1A-B6EE-AE5E6D4E071D}"/>
          </ac:spMkLst>
        </pc:spChg>
        <pc:spChg chg="add mod">
          <ac:chgData name="Abdelrahman H Obyat" userId="S::abdelrahman.obyat001@umb.edu::549bcdb0-3703-402b-892c-64823b13d6b5" providerId="AD" clId="Web-{86B1B883-55A2-4312-9BA8-47A7E6D921FF}" dt="2020-12-10T01:35:54.771" v="347" actId="14100"/>
          <ac:spMkLst>
            <pc:docMk/>
            <pc:sldMk cId="2435175510" sldId="260"/>
            <ac:spMk id="8" creationId="{C4997533-5C1F-4EBB-93A7-234AF08785C7}"/>
          </ac:spMkLst>
        </pc:spChg>
        <pc:spChg chg="add mod">
          <ac:chgData name="Abdelrahman H Obyat" userId="S::abdelrahman.obyat001@umb.edu::549bcdb0-3703-402b-892c-64823b13d6b5" providerId="AD" clId="Web-{86B1B883-55A2-4312-9BA8-47A7E6D921FF}" dt="2020-12-10T01:36:10.569" v="350" actId="20577"/>
          <ac:spMkLst>
            <pc:docMk/>
            <pc:sldMk cId="2435175510" sldId="260"/>
            <ac:spMk id="9" creationId="{334E7935-5309-4B17-8233-76B7A84E7959}"/>
          </ac:spMkLst>
        </pc:spChg>
        <pc:spChg chg="add mod">
          <ac:chgData name="Abdelrahman H Obyat" userId="S::abdelrahman.obyat001@umb.edu::549bcdb0-3703-402b-892c-64823b13d6b5" providerId="AD" clId="Web-{86B1B883-55A2-4312-9BA8-47A7E6D921FF}" dt="2020-12-10T01:41:18.873" v="416" actId="14100"/>
          <ac:spMkLst>
            <pc:docMk/>
            <pc:sldMk cId="2435175510" sldId="260"/>
            <ac:spMk id="10" creationId="{6EE85A94-578D-4EAC-9F69-1F34CAE04DD9}"/>
          </ac:spMkLst>
        </pc:spChg>
        <pc:spChg chg="add mod">
          <ac:chgData name="Abdelrahman H Obyat" userId="S::abdelrahman.obyat001@umb.edu::549bcdb0-3703-402b-892c-64823b13d6b5" providerId="AD" clId="Web-{86B1B883-55A2-4312-9BA8-47A7E6D921FF}" dt="2020-12-10T01:41:14.482" v="415" actId="14100"/>
          <ac:spMkLst>
            <pc:docMk/>
            <pc:sldMk cId="2435175510" sldId="260"/>
            <ac:spMk id="11" creationId="{B6F6BD5C-B69F-4ADD-A49C-463DE346885A}"/>
          </ac:spMkLst>
        </pc:spChg>
        <pc:spChg chg="add mod">
          <ac:chgData name="Abdelrahman H Obyat" userId="S::abdelrahman.obyat001@umb.edu::549bcdb0-3703-402b-892c-64823b13d6b5" providerId="AD" clId="Web-{86B1B883-55A2-4312-9BA8-47A7E6D921FF}" dt="2020-12-10T01:37:45.930" v="376" actId="20577"/>
          <ac:spMkLst>
            <pc:docMk/>
            <pc:sldMk cId="2435175510" sldId="260"/>
            <ac:spMk id="12" creationId="{AD2617BA-AB09-4B46-81C1-38B39624CA22}"/>
          </ac:spMkLst>
        </pc:spChg>
        <pc:spChg chg="add mod">
          <ac:chgData name="Abdelrahman H Obyat" userId="S::abdelrahman.obyat001@umb.edu::549bcdb0-3703-402b-892c-64823b13d6b5" providerId="AD" clId="Web-{86B1B883-55A2-4312-9BA8-47A7E6D921FF}" dt="2020-12-10T01:38:33.010" v="383" actId="688"/>
          <ac:spMkLst>
            <pc:docMk/>
            <pc:sldMk cId="2435175510" sldId="260"/>
            <ac:spMk id="13" creationId="{63260248-80D0-4911-B081-C95E4A9CF98A}"/>
          </ac:spMkLst>
        </pc:spChg>
        <pc:spChg chg="add mod">
          <ac:chgData name="Abdelrahman H Obyat" userId="S::abdelrahman.obyat001@umb.edu::549bcdb0-3703-402b-892c-64823b13d6b5" providerId="AD" clId="Web-{86B1B883-55A2-4312-9BA8-47A7E6D921FF}" dt="2020-12-10T01:38:48.385" v="387" actId="1076"/>
          <ac:spMkLst>
            <pc:docMk/>
            <pc:sldMk cId="2435175510" sldId="260"/>
            <ac:spMk id="14" creationId="{B67ABAAD-27B4-4462-8E17-0DCB52ABBB77}"/>
          </ac:spMkLst>
        </pc:spChg>
        <pc:spChg chg="add mod">
          <ac:chgData name="Abdelrahman H Obyat" userId="S::abdelrahman.obyat001@umb.edu::549bcdb0-3703-402b-892c-64823b13d6b5" providerId="AD" clId="Web-{86B1B883-55A2-4312-9BA8-47A7E6D921FF}" dt="2020-12-10T01:39:09.229" v="393" actId="1076"/>
          <ac:spMkLst>
            <pc:docMk/>
            <pc:sldMk cId="2435175510" sldId="260"/>
            <ac:spMk id="15" creationId="{61A348C5-D03B-4512-9B94-381EB1102817}"/>
          </ac:spMkLst>
        </pc:spChg>
        <pc:spChg chg="add mod">
          <ac:chgData name="Abdelrahman H Obyat" userId="S::abdelrahman.obyat001@umb.edu::549bcdb0-3703-402b-892c-64823b13d6b5" providerId="AD" clId="Web-{86B1B883-55A2-4312-9BA8-47A7E6D921FF}" dt="2020-12-10T01:39:17.917" v="396" actId="688"/>
          <ac:spMkLst>
            <pc:docMk/>
            <pc:sldMk cId="2435175510" sldId="260"/>
            <ac:spMk id="16" creationId="{E6383915-827F-4C47-AE7B-14069A4B07A3}"/>
          </ac:spMkLst>
        </pc:spChg>
        <pc:spChg chg="add mod">
          <ac:chgData name="Abdelrahman H Obyat" userId="S::abdelrahman.obyat001@umb.edu::549bcdb0-3703-402b-892c-64823b13d6b5" providerId="AD" clId="Web-{86B1B883-55A2-4312-9BA8-47A7E6D921FF}" dt="2020-12-10T01:39:39.839" v="403" actId="1076"/>
          <ac:spMkLst>
            <pc:docMk/>
            <pc:sldMk cId="2435175510" sldId="260"/>
            <ac:spMk id="17" creationId="{4B919923-B2E4-4C94-A9B7-16D165556780}"/>
          </ac:spMkLst>
        </pc:spChg>
        <pc:spChg chg="add mod">
          <ac:chgData name="Abdelrahman H Obyat" userId="S::abdelrahman.obyat001@umb.edu::549bcdb0-3703-402b-892c-64823b13d6b5" providerId="AD" clId="Web-{86B1B883-55A2-4312-9BA8-47A7E6D921FF}" dt="2020-12-10T01:41:36.639" v="421" actId="688"/>
          <ac:spMkLst>
            <pc:docMk/>
            <pc:sldMk cId="2435175510" sldId="260"/>
            <ac:spMk id="21" creationId="{01B5A35B-9094-410B-B1E7-3A7665142D42}"/>
          </ac:spMkLst>
        </pc:spChg>
        <pc:spChg chg="add del mod">
          <ac:chgData name="Abdelrahman H Obyat" userId="S::abdelrahman.obyat001@umb.edu::549bcdb0-3703-402b-892c-64823b13d6b5" providerId="AD" clId="Web-{86B1B883-55A2-4312-9BA8-47A7E6D921FF}" dt="2020-12-10T01:42:20.952" v="440"/>
          <ac:spMkLst>
            <pc:docMk/>
            <pc:sldMk cId="2435175510" sldId="260"/>
            <ac:spMk id="22" creationId="{66FEB2F3-E390-41C2-8AE6-FDD369CBA395}"/>
          </ac:spMkLst>
        </pc:spChg>
        <pc:spChg chg="add mod">
          <ac:chgData name="Abdelrahman H Obyat" userId="S::abdelrahman.obyat001@umb.edu::549bcdb0-3703-402b-892c-64823b13d6b5" providerId="AD" clId="Web-{86B1B883-55A2-4312-9BA8-47A7E6D921FF}" dt="2020-12-10T01:55:55.941" v="1010" actId="20577"/>
          <ac:spMkLst>
            <pc:docMk/>
            <pc:sldMk cId="2435175510" sldId="260"/>
            <ac:spMk id="23" creationId="{F940295A-7C89-4720-9FBA-7DC14A472052}"/>
          </ac:spMkLst>
        </pc:spChg>
        <pc:spChg chg="add mod">
          <ac:chgData name="Abdelrahman H Obyat" userId="S::abdelrahman.obyat001@umb.edu::549bcdb0-3703-402b-892c-64823b13d6b5" providerId="AD" clId="Web-{86B1B883-55A2-4312-9BA8-47A7E6D921FF}" dt="2020-12-10T01:43:11.501" v="458" actId="1076"/>
          <ac:spMkLst>
            <pc:docMk/>
            <pc:sldMk cId="2435175510" sldId="260"/>
            <ac:spMk id="24" creationId="{C87FB355-D790-440D-8E0D-18F6360B5D04}"/>
          </ac:spMkLst>
        </pc:spChg>
        <pc:cxnChg chg="add del mod">
          <ac:chgData name="Abdelrahman H Obyat" userId="S::abdelrahman.obyat001@umb.edu::549bcdb0-3703-402b-892c-64823b13d6b5" providerId="AD" clId="Web-{86B1B883-55A2-4312-9BA8-47A7E6D921FF}" dt="2020-12-10T01:39:54.543" v="406"/>
          <ac:cxnSpMkLst>
            <pc:docMk/>
            <pc:sldMk cId="2435175510" sldId="260"/>
            <ac:cxnSpMk id="18" creationId="{9936DFA9-285A-4FC4-9356-BAA38A6E0BB7}"/>
          </ac:cxnSpMkLst>
        </pc:cxnChg>
        <pc:cxnChg chg="add del">
          <ac:chgData name="Abdelrahman H Obyat" userId="S::abdelrahman.obyat001@umb.edu::549bcdb0-3703-402b-892c-64823b13d6b5" providerId="AD" clId="Web-{86B1B883-55A2-4312-9BA8-47A7E6D921FF}" dt="2020-12-10T01:39:58.558" v="408"/>
          <ac:cxnSpMkLst>
            <pc:docMk/>
            <pc:sldMk cId="2435175510" sldId="260"/>
            <ac:cxnSpMk id="19" creationId="{EA4E166C-6646-43FB-8511-81ADF85B64CC}"/>
          </ac:cxnSpMkLst>
        </pc:cxnChg>
        <pc:cxnChg chg="add del">
          <ac:chgData name="Abdelrahman H Obyat" userId="S::abdelrahman.obyat001@umb.edu::549bcdb0-3703-402b-892c-64823b13d6b5" providerId="AD" clId="Web-{86B1B883-55A2-4312-9BA8-47A7E6D921FF}" dt="2020-12-10T01:40:49.560" v="410"/>
          <ac:cxnSpMkLst>
            <pc:docMk/>
            <pc:sldMk cId="2435175510" sldId="260"/>
            <ac:cxnSpMk id="20" creationId="{CE59D0F0-4781-4D45-8165-18215D098EB2}"/>
          </ac:cxnSpMkLst>
        </pc:cxnChg>
      </pc:sldChg>
      <pc:sldChg chg="addSp delSp modSp new mod setBg modClrScheme setClrOvrMap delDesignElem chgLayout">
        <pc:chgData name="Abdelrahman H Obyat" userId="S::abdelrahman.obyat001@umb.edu::549bcdb0-3703-402b-892c-64823b13d6b5" providerId="AD" clId="Web-{86B1B883-55A2-4312-9BA8-47A7E6D921FF}" dt="2020-12-10T03:00:01.983" v="1374"/>
        <pc:sldMkLst>
          <pc:docMk/>
          <pc:sldMk cId="1587924740" sldId="261"/>
        </pc:sldMkLst>
        <pc:spChg chg="mod ord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1587924740" sldId="261"/>
            <ac:spMk id="2" creationId="{61F89E13-F4FC-483D-9AC2-33302243B15C}"/>
          </ac:spMkLst>
        </pc:spChg>
        <pc:spChg chg="del">
          <ac:chgData name="Abdelrahman H Obyat" userId="S::abdelrahman.obyat001@umb.edu::549bcdb0-3703-402b-892c-64823b13d6b5" providerId="AD" clId="Web-{86B1B883-55A2-4312-9BA8-47A7E6D921FF}" dt="2020-12-10T01:58:34.757" v="1012"/>
          <ac:spMkLst>
            <pc:docMk/>
            <pc:sldMk cId="1587924740" sldId="261"/>
            <ac:spMk id="3" creationId="{47BA6FBE-7358-4902-9B4D-C9D744EFCD7C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59:43.415" v="1018"/>
          <ac:spMkLst>
            <pc:docMk/>
            <pc:sldMk cId="1587924740" sldId="261"/>
            <ac:spMk id="12" creationId="{4FA533C5-33E3-4611-AF9F-72811D8B26A6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1587924740" sldId="261"/>
            <ac:spMk id="13" creationId="{8A610DC7-FE1B-47B9-8452-CFC389786C2D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59:43.415" v="1018"/>
          <ac:spMkLst>
            <pc:docMk/>
            <pc:sldMk cId="1587924740" sldId="261"/>
            <ac:spMk id="18" creationId="{87F0FDC4-AD8C-47D9-9131-623C98ADB0AE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1587924740" sldId="261"/>
            <ac:spMk id="19" creationId="{DC9A0934-0C2C-4565-9290-A345B19BD94C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59:43.415" v="1018"/>
          <ac:spMkLst>
            <pc:docMk/>
            <pc:sldMk cId="1587924740" sldId="261"/>
            <ac:spMk id="20" creationId="{F21B5EDC-5485-4264-891C-5B291E5397A5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1587924740" sldId="261"/>
            <ac:spMk id="21" creationId="{CC356176-0E5D-4665-B02D-FAA7B26CC599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59:43.415" v="1018"/>
          <ac:spMkLst>
            <pc:docMk/>
            <pc:sldMk cId="1587924740" sldId="261"/>
            <ac:spMk id="22" creationId="{E7ADA758-6D6A-4E4E-88F7-1B5038A0EF3E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1587924740" sldId="261"/>
            <ac:spMk id="23" creationId="{BAF8C88E-EC45-4BA1-BF2E-0596BF97DCD2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59:43.415" v="1018"/>
          <ac:spMkLst>
            <pc:docMk/>
            <pc:sldMk cId="1587924740" sldId="261"/>
            <ac:spMk id="24" creationId="{96D7C53C-B0E3-427C-B58C-BBF279079FA4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1587924740" sldId="261"/>
            <ac:spMk id="25" creationId="{681010AF-D59A-4537-A2C7-F25545726C44}"/>
          </ac:spMkLst>
        </pc:spChg>
        <pc:picChg chg="add">
          <ac:chgData name="Abdelrahman H Obyat" userId="S::abdelrahman.obyat001@umb.edu::549bcdb0-3703-402b-892c-64823b13d6b5" providerId="AD" clId="Web-{86B1B883-55A2-4312-9BA8-47A7E6D921FF}" dt="2020-12-10T01:59:51.071" v="1019"/>
          <ac:picMkLst>
            <pc:docMk/>
            <pc:sldMk cId="1587924740" sldId="261"/>
            <ac:picMk id="6" creationId="{56F38F6D-81CE-4399-A240-CBF5D5BD9503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1:59:43.415" v="1018"/>
          <ac:picMkLst>
            <pc:docMk/>
            <pc:sldMk cId="1587924740" sldId="261"/>
            <ac:picMk id="8" creationId="{91B28F63-CF00-448F-B141-FE33C33B1891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3:00:01.983" v="1374"/>
          <ac:picMkLst>
            <pc:docMk/>
            <pc:sldMk cId="1587924740" sldId="261"/>
            <ac:picMk id="9" creationId="{C9134821-5D8B-4373-BA74-CFE9AB35A55A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1:59:43.415" v="1018"/>
          <ac:picMkLst>
            <pc:docMk/>
            <pc:sldMk cId="1587924740" sldId="261"/>
            <ac:picMk id="10" creationId="{2AE609E2-8522-44E4-9077-980E5BCF3E14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3:00:01.983" v="1374"/>
          <ac:picMkLst>
            <pc:docMk/>
            <pc:sldMk cId="1587924740" sldId="261"/>
            <ac:picMk id="11" creationId="{5965195F-79F5-4911-907D-13CB3F534351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1:59:43.415" v="1018"/>
          <ac:picMkLst>
            <pc:docMk/>
            <pc:sldMk cId="1587924740" sldId="261"/>
            <ac:picMk id="14" creationId="{8949AD42-25FD-4C3D-9EEE-B7FEC5809988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3:00:01.983" v="1374"/>
          <ac:picMkLst>
            <pc:docMk/>
            <pc:sldMk cId="1587924740" sldId="261"/>
            <ac:picMk id="15" creationId="{2742ADC1-2286-40B7-A3C6-D6C3362FA04B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1:59:43.415" v="1018"/>
          <ac:picMkLst>
            <pc:docMk/>
            <pc:sldMk cId="1587924740" sldId="261"/>
            <ac:picMk id="16" creationId="{6AC7D913-60B7-4603-881B-831DA5D3A940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3:00:01.983" v="1374"/>
          <ac:picMkLst>
            <pc:docMk/>
            <pc:sldMk cId="1587924740" sldId="261"/>
            <ac:picMk id="17" creationId="{C878FBDC-78F2-4D49-8DB3-1A48CA9F7FC0}"/>
          </ac:picMkLst>
        </pc:picChg>
      </pc:sldChg>
      <pc:sldChg chg="addSp delSp modSp new mod setBg modClrScheme setClrOvrMap delDesignElem chgLayout">
        <pc:chgData name="Abdelrahman H Obyat" userId="S::abdelrahman.obyat001@umb.edu::549bcdb0-3703-402b-892c-64823b13d6b5" providerId="AD" clId="Web-{86B1B883-55A2-4312-9BA8-47A7E6D921FF}" dt="2020-12-10T03:00:01.983" v="1374"/>
        <pc:sldMkLst>
          <pc:docMk/>
          <pc:sldMk cId="3492244493" sldId="262"/>
        </pc:sldMkLst>
        <pc:spChg chg="mod ord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3492244493" sldId="262"/>
            <ac:spMk id="2" creationId="{2D2BC946-3F43-4EA0-92A5-FD676EAF0371}"/>
          </ac:spMkLst>
        </pc:spChg>
        <pc:spChg chg="del mod ord">
          <ac:chgData name="Abdelrahman H Obyat" userId="S::abdelrahman.obyat001@umb.edu::549bcdb0-3703-402b-892c-64823b13d6b5" providerId="AD" clId="Web-{86B1B883-55A2-4312-9BA8-47A7E6D921FF}" dt="2020-12-10T02:00:11.915" v="1021"/>
          <ac:spMkLst>
            <pc:docMk/>
            <pc:sldMk cId="3492244493" sldId="262"/>
            <ac:spMk id="3" creationId="{7873F36E-37F6-4326-A7B1-2E0F2A912231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59:43.415" v="1018"/>
          <ac:spMkLst>
            <pc:docMk/>
            <pc:sldMk cId="3492244493" sldId="262"/>
            <ac:spMk id="8" creationId="{74CD14DB-BB81-479F-A1FC-1C75640E9F84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59:43.415" v="1018"/>
          <ac:spMkLst>
            <pc:docMk/>
            <pc:sldMk cId="3492244493" sldId="262"/>
            <ac:spMk id="10" creationId="{C943A91B-7CA7-4592-A975-73B1BF8C4C74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59:43.415" v="1018"/>
          <ac:spMkLst>
            <pc:docMk/>
            <pc:sldMk cId="3492244493" sldId="262"/>
            <ac:spMk id="12" creationId="{EC471314-E46A-414B-8D91-74880E84F187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3492244493" sldId="262"/>
            <ac:spMk id="13" creationId="{FE5ECD52-6A23-4FF4-8C32-7B5DE9973ADA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59:43.415" v="1018"/>
          <ac:spMkLst>
            <pc:docMk/>
            <pc:sldMk cId="3492244493" sldId="262"/>
            <ac:spMk id="14" creationId="{6A681326-1C9D-44A3-A627-3871BDAE4127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3492244493" sldId="262"/>
            <ac:spMk id="19" creationId="{45624C63-3CCA-4EA6-B822-6E710A82062B}"/>
          </ac:spMkLst>
        </pc:spChg>
        <pc:picChg chg="add mod">
          <ac:chgData name="Abdelrahman H Obyat" userId="S::abdelrahman.obyat001@umb.edu::549bcdb0-3703-402b-892c-64823b13d6b5" providerId="AD" clId="Web-{86B1B883-55A2-4312-9BA8-47A7E6D921FF}" dt="2020-12-10T02:01:16.073" v="1037"/>
          <ac:picMkLst>
            <pc:docMk/>
            <pc:sldMk cId="3492244493" sldId="262"/>
            <ac:picMk id="4" creationId="{7607A761-F58C-4501-81E3-300AB19813C5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3:00:01.983" v="1374"/>
          <ac:picMkLst>
            <pc:docMk/>
            <pc:sldMk cId="3492244493" sldId="262"/>
            <ac:picMk id="9" creationId="{26E32CE1-D113-412E-9933-113646E21F53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3:00:01.983" v="1374"/>
          <ac:picMkLst>
            <pc:docMk/>
            <pc:sldMk cId="3492244493" sldId="262"/>
            <ac:picMk id="11" creationId="{117B7C8B-175B-4009-808B-9F66FD108AB3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3:00:01.983" v="1374"/>
          <ac:picMkLst>
            <pc:docMk/>
            <pc:sldMk cId="3492244493" sldId="262"/>
            <ac:picMk id="15" creationId="{5C3F2B96-5F34-41C9-8E37-A9CD279A4270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3:00:01.983" v="1374"/>
          <ac:picMkLst>
            <pc:docMk/>
            <pc:sldMk cId="3492244493" sldId="262"/>
            <ac:picMk id="17" creationId="{9A4E02BF-4F0E-44E2-A489-075900B7866C}"/>
          </ac:picMkLst>
        </pc:picChg>
      </pc:sldChg>
      <pc:sldChg chg="addSp delSp modSp new mod setBg modClrScheme setClrOvrMap delDesignElem chgLayout">
        <pc:chgData name="Abdelrahman H Obyat" userId="S::abdelrahman.obyat001@umb.edu::549bcdb0-3703-402b-892c-64823b13d6b5" providerId="AD" clId="Web-{86B1B883-55A2-4312-9BA8-47A7E6D921FF}" dt="2020-12-10T03:00:01.983" v="1374"/>
        <pc:sldMkLst>
          <pc:docMk/>
          <pc:sldMk cId="4064959277" sldId="263"/>
        </pc:sldMkLst>
        <pc:spChg chg="mod ord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4064959277" sldId="263"/>
            <ac:spMk id="2" creationId="{40138B36-F21E-41BC-B262-A59BEF8574AF}"/>
          </ac:spMkLst>
        </pc:spChg>
        <pc:spChg chg="mod ord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4064959277" sldId="263"/>
            <ac:spMk id="3" creationId="{EF630FD9-3647-4B5F-A2CF-981CBCA8B2EA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59:43.415" v="1018"/>
          <ac:spMkLst>
            <pc:docMk/>
            <pc:sldMk cId="4064959277" sldId="263"/>
            <ac:spMk id="12" creationId="{4FA533C5-33E3-4611-AF9F-72811D8B26A6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4064959277" sldId="263"/>
            <ac:spMk id="13" creationId="{FE5ECD52-6A23-4FF4-8C32-7B5DE9973ADA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59:43.415" v="1018"/>
          <ac:spMkLst>
            <pc:docMk/>
            <pc:sldMk cId="4064959277" sldId="263"/>
            <ac:spMk id="18" creationId="{87F0FDC4-AD8C-47D9-9131-623C98ADB0AE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4064959277" sldId="263"/>
            <ac:spMk id="19" creationId="{45624C63-3CCA-4EA6-B822-6E710A82062B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59:43.415" v="1018"/>
          <ac:spMkLst>
            <pc:docMk/>
            <pc:sldMk cId="4064959277" sldId="263"/>
            <ac:spMk id="20" creationId="{F21B5EDC-5485-4264-891C-5B291E5397A5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4064959277" sldId="263"/>
            <ac:spMk id="21" creationId="{A4322390-8B58-46BE-88EB-D9FD30C08743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59:43.415" v="1018"/>
          <ac:spMkLst>
            <pc:docMk/>
            <pc:sldMk cId="4064959277" sldId="263"/>
            <ac:spMk id="22" creationId="{E7ADA758-6D6A-4E4E-88F7-1B5038A0EF3E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3:00:01.983" v="1374"/>
          <ac:spMkLst>
            <pc:docMk/>
            <pc:sldMk cId="4064959277" sldId="263"/>
            <ac:spMk id="23" creationId="{C885E190-58DD-42DD-A4A8-401E15C92A52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59:43.415" v="1018"/>
          <ac:spMkLst>
            <pc:docMk/>
            <pc:sldMk cId="4064959277" sldId="263"/>
            <ac:spMk id="24" creationId="{96D7C53C-B0E3-427C-B58C-BBF279079FA4}"/>
          </ac:spMkLst>
        </pc:spChg>
        <pc:picChg chg="add">
          <ac:chgData name="Abdelrahman H Obyat" userId="S::abdelrahman.obyat001@umb.edu::549bcdb0-3703-402b-892c-64823b13d6b5" providerId="AD" clId="Web-{86B1B883-55A2-4312-9BA8-47A7E6D921FF}" dt="2020-12-10T02:00:38.541" v="1027"/>
          <ac:picMkLst>
            <pc:docMk/>
            <pc:sldMk cId="4064959277" sldId="263"/>
            <ac:picMk id="5" creationId="{5A55BDE4-A775-475E-A3AA-481B951E2C9D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1:59:43.415" v="1018"/>
          <ac:picMkLst>
            <pc:docMk/>
            <pc:sldMk cId="4064959277" sldId="263"/>
            <ac:picMk id="8" creationId="{91B28F63-CF00-448F-B141-FE33C33B1891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3:00:01.983" v="1374"/>
          <ac:picMkLst>
            <pc:docMk/>
            <pc:sldMk cId="4064959277" sldId="263"/>
            <ac:picMk id="9" creationId="{26E32CE1-D113-412E-9933-113646E21F53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1:59:43.415" v="1018"/>
          <ac:picMkLst>
            <pc:docMk/>
            <pc:sldMk cId="4064959277" sldId="263"/>
            <ac:picMk id="10" creationId="{2AE609E2-8522-44E4-9077-980E5BCF3E14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3:00:01.983" v="1374"/>
          <ac:picMkLst>
            <pc:docMk/>
            <pc:sldMk cId="4064959277" sldId="263"/>
            <ac:picMk id="11" creationId="{117B7C8B-175B-4009-808B-9F66FD108AB3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1:59:43.415" v="1018"/>
          <ac:picMkLst>
            <pc:docMk/>
            <pc:sldMk cId="4064959277" sldId="263"/>
            <ac:picMk id="14" creationId="{8949AD42-25FD-4C3D-9EEE-B7FEC5809988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3:00:01.983" v="1374"/>
          <ac:picMkLst>
            <pc:docMk/>
            <pc:sldMk cId="4064959277" sldId="263"/>
            <ac:picMk id="15" creationId="{5C3F2B96-5F34-41C9-8E37-A9CD279A4270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1:59:43.415" v="1018"/>
          <ac:picMkLst>
            <pc:docMk/>
            <pc:sldMk cId="4064959277" sldId="263"/>
            <ac:picMk id="16" creationId="{6AC7D913-60B7-4603-881B-831DA5D3A940}"/>
          </ac:picMkLst>
        </pc:picChg>
        <pc:picChg chg="add del">
          <ac:chgData name="Abdelrahman H Obyat" userId="S::abdelrahman.obyat001@umb.edu::549bcdb0-3703-402b-892c-64823b13d6b5" providerId="AD" clId="Web-{86B1B883-55A2-4312-9BA8-47A7E6D921FF}" dt="2020-12-10T03:00:01.983" v="1374"/>
          <ac:picMkLst>
            <pc:docMk/>
            <pc:sldMk cId="4064959277" sldId="263"/>
            <ac:picMk id="17" creationId="{9A4E02BF-4F0E-44E2-A489-075900B7866C}"/>
          </ac:picMkLst>
        </pc:picChg>
      </pc:sldChg>
      <pc:sldChg chg="addSp delSp modSp new mod setBg modClrScheme setClrOvrMap chgLayout">
        <pc:chgData name="Abdelrahman H Obyat" userId="S::abdelrahman.obyat001@umb.edu::549bcdb0-3703-402b-892c-64823b13d6b5" providerId="AD" clId="Web-{86B1B883-55A2-4312-9BA8-47A7E6D921FF}" dt="2020-12-10T03:24:02.519" v="1538"/>
        <pc:sldMkLst>
          <pc:docMk/>
          <pc:sldMk cId="3171464407" sldId="264"/>
        </pc:sldMkLst>
        <pc:spChg chg="mod ord">
          <ac:chgData name="Abdelrahman H Obyat" userId="S::abdelrahman.obyat001@umb.edu::549bcdb0-3703-402b-892c-64823b13d6b5" providerId="AD" clId="Web-{86B1B883-55A2-4312-9BA8-47A7E6D921FF}" dt="2020-12-10T03:20:31.670" v="1515"/>
          <ac:spMkLst>
            <pc:docMk/>
            <pc:sldMk cId="3171464407" sldId="264"/>
            <ac:spMk id="2" creationId="{C3C76C75-ECB8-4B3E-A71C-0B4CDF679387}"/>
          </ac:spMkLst>
        </pc:spChg>
        <pc:spChg chg="mod ord">
          <ac:chgData name="Abdelrahman H Obyat" userId="S::abdelrahman.obyat001@umb.edu::549bcdb0-3703-402b-892c-64823b13d6b5" providerId="AD" clId="Web-{86B1B883-55A2-4312-9BA8-47A7E6D921FF}" dt="2020-12-10T03:20:31.670" v="1515"/>
          <ac:spMkLst>
            <pc:docMk/>
            <pc:sldMk cId="3171464407" sldId="264"/>
            <ac:spMk id="3" creationId="{5F7E271F-DDFD-4B96-B3A5-DDB69D07DEDB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46:46.224" v="576"/>
          <ac:spMkLst>
            <pc:docMk/>
            <pc:sldMk cId="3171464407" sldId="264"/>
            <ac:spMk id="8" creationId="{74CD14DB-BB81-479F-A1FC-1C75640E9F84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46:46.224" v="576"/>
          <ac:spMkLst>
            <pc:docMk/>
            <pc:sldMk cId="3171464407" sldId="264"/>
            <ac:spMk id="10" creationId="{C943A91B-7CA7-4592-A975-73B1BF8C4C74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46:46.224" v="576"/>
          <ac:spMkLst>
            <pc:docMk/>
            <pc:sldMk cId="3171464407" sldId="264"/>
            <ac:spMk id="12" creationId="{EC471314-E46A-414B-8D91-74880E84F187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1:46:46.224" v="576"/>
          <ac:spMkLst>
            <pc:docMk/>
            <pc:sldMk cId="3171464407" sldId="264"/>
            <ac:spMk id="14" creationId="{6A681326-1C9D-44A3-A627-3871BDAE4127}"/>
          </ac:spMkLst>
        </pc:spChg>
        <pc:spChg chg="add">
          <ac:chgData name="Abdelrahman H Obyat" userId="S::abdelrahman.obyat001@umb.edu::549bcdb0-3703-402b-892c-64823b13d6b5" providerId="AD" clId="Web-{86B1B883-55A2-4312-9BA8-47A7E6D921FF}" dt="2020-12-10T03:20:31.670" v="1515"/>
          <ac:spMkLst>
            <pc:docMk/>
            <pc:sldMk cId="3171464407" sldId="264"/>
            <ac:spMk id="21" creationId="{0AC755D1-6810-4A6E-AA7F-66C6207CAAD0}"/>
          </ac:spMkLst>
        </pc:spChg>
        <pc:picChg chg="add mod modCrop">
          <ac:chgData name="Abdelrahman H Obyat" userId="S::abdelrahman.obyat001@umb.edu::549bcdb0-3703-402b-892c-64823b13d6b5" providerId="AD" clId="Web-{86B1B883-55A2-4312-9BA8-47A7E6D921FF}" dt="2020-12-10T03:20:31.670" v="1515"/>
          <ac:picMkLst>
            <pc:docMk/>
            <pc:sldMk cId="3171464407" sldId="264"/>
            <ac:picMk id="4" creationId="{ACAAB0A1-0617-474B-84D5-24F99DC2C361}"/>
          </ac:picMkLst>
        </pc:picChg>
        <pc:picChg chg="add mod">
          <ac:chgData name="Abdelrahman H Obyat" userId="S::abdelrahman.obyat001@umb.edu::549bcdb0-3703-402b-892c-64823b13d6b5" providerId="AD" clId="Web-{86B1B883-55A2-4312-9BA8-47A7E6D921FF}" dt="2020-12-10T03:20:31.670" v="1515"/>
          <ac:picMkLst>
            <pc:docMk/>
            <pc:sldMk cId="3171464407" sldId="264"/>
            <ac:picMk id="5" creationId="{49C6D8A8-44FB-4B95-ABDB-BEE8B87D3E02}"/>
          </ac:picMkLst>
        </pc:picChg>
        <pc:picChg chg="add mod modCrop">
          <ac:chgData name="Abdelrahman H Obyat" userId="S::abdelrahman.obyat001@umb.edu::549bcdb0-3703-402b-892c-64823b13d6b5" providerId="AD" clId="Web-{86B1B883-55A2-4312-9BA8-47A7E6D921FF}" dt="2020-12-10T03:22:44.861" v="1525" actId="1076"/>
          <ac:picMkLst>
            <pc:docMk/>
            <pc:sldMk cId="3171464407" sldId="264"/>
            <ac:picMk id="6" creationId="{E0DEF487-8E43-4D58-9C12-C58B6ED0E6A0}"/>
          </ac:picMkLst>
        </pc:picChg>
        <pc:picChg chg="add mod ord modCrop">
          <ac:chgData name="Abdelrahman H Obyat" userId="S::abdelrahman.obyat001@umb.edu::549bcdb0-3703-402b-892c-64823b13d6b5" providerId="AD" clId="Web-{86B1B883-55A2-4312-9BA8-47A7E6D921FF}" dt="2020-12-10T03:23:08.346" v="1527"/>
          <ac:picMkLst>
            <pc:docMk/>
            <pc:sldMk cId="3171464407" sldId="264"/>
            <ac:picMk id="7" creationId="{82759ECF-9415-4571-8C46-E824F1C0DB18}"/>
          </ac:picMkLst>
        </pc:picChg>
        <pc:picChg chg="add mod ord">
          <ac:chgData name="Abdelrahman H Obyat" userId="S::abdelrahman.obyat001@umb.edu::549bcdb0-3703-402b-892c-64823b13d6b5" providerId="AD" clId="Web-{86B1B883-55A2-4312-9BA8-47A7E6D921FF}" dt="2020-12-10T03:20:31.670" v="1515"/>
          <ac:picMkLst>
            <pc:docMk/>
            <pc:sldMk cId="3171464407" sldId="264"/>
            <ac:picMk id="16" creationId="{6CCE2D58-9325-48E7-8308-1E0150BEE7BD}"/>
          </ac:picMkLst>
        </pc:picChg>
        <pc:inkChg chg="add del">
          <ac:chgData name="Abdelrahman H Obyat" userId="S::abdelrahman.obyat001@umb.edu::549bcdb0-3703-402b-892c-64823b13d6b5" providerId="AD" clId="Web-{86B1B883-55A2-4312-9BA8-47A7E6D921FF}" dt="2020-12-10T03:23:15.815" v="1529"/>
          <ac:inkMkLst>
            <pc:docMk/>
            <pc:sldMk cId="3171464407" sldId="264"/>
            <ac:inkMk id="8" creationId="{46B124BD-DAA7-4C73-9175-6381C288DE2A}"/>
          </ac:inkMkLst>
        </pc:inkChg>
        <pc:inkChg chg="add del">
          <ac:chgData name="Abdelrahman H Obyat" userId="S::abdelrahman.obyat001@umb.edu::549bcdb0-3703-402b-892c-64823b13d6b5" providerId="AD" clId="Web-{86B1B883-55A2-4312-9BA8-47A7E6D921FF}" dt="2020-12-10T03:23:18.690" v="1531"/>
          <ac:inkMkLst>
            <pc:docMk/>
            <pc:sldMk cId="3171464407" sldId="264"/>
            <ac:inkMk id="9" creationId="{B678165C-3C26-4E70-B47A-1117AF4E6722}"/>
          </ac:inkMkLst>
        </pc:inkChg>
        <pc:inkChg chg="add del">
          <ac:chgData name="Abdelrahman H Obyat" userId="S::abdelrahman.obyat001@umb.edu::549bcdb0-3703-402b-892c-64823b13d6b5" providerId="AD" clId="Web-{86B1B883-55A2-4312-9BA8-47A7E6D921FF}" dt="2020-12-10T03:23:22.159" v="1533"/>
          <ac:inkMkLst>
            <pc:docMk/>
            <pc:sldMk cId="3171464407" sldId="264"/>
            <ac:inkMk id="10" creationId="{2F6D17DF-D488-434A-AA16-B73E77728D14}"/>
          </ac:inkMkLst>
        </pc:inkChg>
        <pc:inkChg chg="add del">
          <ac:chgData name="Abdelrahman H Obyat" userId="S::abdelrahman.obyat001@umb.edu::549bcdb0-3703-402b-892c-64823b13d6b5" providerId="AD" clId="Web-{86B1B883-55A2-4312-9BA8-47A7E6D921FF}" dt="2020-12-10T03:23:50.847" v="1535"/>
          <ac:inkMkLst>
            <pc:docMk/>
            <pc:sldMk cId="3171464407" sldId="264"/>
            <ac:inkMk id="11" creationId="{0F03120A-C817-4CC4-9C1F-CF07A2491B41}"/>
          </ac:inkMkLst>
        </pc:inkChg>
        <pc:inkChg chg="add del">
          <ac:chgData name="Abdelrahman H Obyat" userId="S::abdelrahman.obyat001@umb.edu::549bcdb0-3703-402b-892c-64823b13d6b5" providerId="AD" clId="Web-{86B1B883-55A2-4312-9BA8-47A7E6D921FF}" dt="2020-12-10T03:23:59.769" v="1537"/>
          <ac:inkMkLst>
            <pc:docMk/>
            <pc:sldMk cId="3171464407" sldId="264"/>
            <ac:inkMk id="12" creationId="{724A7A24-83F7-4509-8A3A-272CA4BB04ED}"/>
          </ac:inkMkLst>
        </pc:inkChg>
        <pc:inkChg chg="add">
          <ac:chgData name="Abdelrahman H Obyat" userId="S::abdelrahman.obyat001@umb.edu::549bcdb0-3703-402b-892c-64823b13d6b5" providerId="AD" clId="Web-{86B1B883-55A2-4312-9BA8-47A7E6D921FF}" dt="2020-12-10T03:24:02.519" v="1538"/>
          <ac:inkMkLst>
            <pc:docMk/>
            <pc:sldMk cId="3171464407" sldId="264"/>
            <ac:inkMk id="13" creationId="{D89D8654-4C0C-44CA-BAC4-9E9FCF2D078A}"/>
          </ac:inkMkLst>
        </pc:inkChg>
        <pc:cxnChg chg="add">
          <ac:chgData name="Abdelrahman H Obyat" userId="S::abdelrahman.obyat001@umb.edu::549bcdb0-3703-402b-892c-64823b13d6b5" providerId="AD" clId="Web-{86B1B883-55A2-4312-9BA8-47A7E6D921FF}" dt="2020-12-10T03:20:31.670" v="1515"/>
          <ac:cxnSpMkLst>
            <pc:docMk/>
            <pc:sldMk cId="3171464407" sldId="264"/>
            <ac:cxnSpMk id="23" creationId="{59A31C91-B604-401B-BEB5-722892DE0DCF}"/>
          </ac:cxnSpMkLst>
        </pc:cxnChg>
        <pc:cxnChg chg="add">
          <ac:chgData name="Abdelrahman H Obyat" userId="S::abdelrahman.obyat001@umb.edu::549bcdb0-3703-402b-892c-64823b13d6b5" providerId="AD" clId="Web-{86B1B883-55A2-4312-9BA8-47A7E6D921FF}" dt="2020-12-10T03:20:31.670" v="1515"/>
          <ac:cxnSpMkLst>
            <pc:docMk/>
            <pc:sldMk cId="3171464407" sldId="264"/>
            <ac:cxnSpMk id="25" creationId="{D95BD14C-8CF1-4957-A54D-123A51E97ADA}"/>
          </ac:cxnSpMkLst>
        </pc:cxnChg>
      </pc:sldChg>
      <pc:sldChg chg="addSp delSp modSp new mod setBg modClrScheme chgLayout">
        <pc:chgData name="Abdelrahman H Obyat" userId="S::abdelrahman.obyat001@umb.edu::549bcdb0-3703-402b-892c-64823b13d6b5" providerId="AD" clId="Web-{86B1B883-55A2-4312-9BA8-47A7E6D921FF}" dt="2020-12-10T03:25:00.396" v="1557"/>
        <pc:sldMkLst>
          <pc:docMk/>
          <pc:sldMk cId="2814495212" sldId="265"/>
        </pc:sldMkLst>
        <pc:spChg chg="mod ord">
          <ac:chgData name="Abdelrahman H Obyat" userId="S::abdelrahman.obyat001@umb.edu::549bcdb0-3703-402b-892c-64823b13d6b5" providerId="AD" clId="Web-{86B1B883-55A2-4312-9BA8-47A7E6D921FF}" dt="2020-12-10T03:25:00.396" v="1557"/>
          <ac:spMkLst>
            <pc:docMk/>
            <pc:sldMk cId="2814495212" sldId="265"/>
            <ac:spMk id="2" creationId="{60E2BA99-FE7F-4487-91E0-D6F6E8651186}"/>
          </ac:spMkLst>
        </pc:spChg>
        <pc:spChg chg="mod ord">
          <ac:chgData name="Abdelrahman H Obyat" userId="S::abdelrahman.obyat001@umb.edu::549bcdb0-3703-402b-892c-64823b13d6b5" providerId="AD" clId="Web-{86B1B883-55A2-4312-9BA8-47A7E6D921FF}" dt="2020-12-10T03:25:00.396" v="1557"/>
          <ac:spMkLst>
            <pc:docMk/>
            <pc:sldMk cId="2814495212" sldId="265"/>
            <ac:spMk id="3" creationId="{3C2E317C-B38C-48EE-B12C-D320F231E0E4}"/>
          </ac:spMkLst>
        </pc:spChg>
        <pc:spChg chg="add">
          <ac:chgData name="Abdelrahman H Obyat" userId="S::abdelrahman.obyat001@umb.edu::549bcdb0-3703-402b-892c-64823b13d6b5" providerId="AD" clId="Web-{86B1B883-55A2-4312-9BA8-47A7E6D921FF}" dt="2020-12-10T03:25:00.396" v="1557"/>
          <ac:spMkLst>
            <pc:docMk/>
            <pc:sldMk cId="2814495212" sldId="265"/>
            <ac:spMk id="8" creationId="{923E8915-D2AA-4327-A45A-972C3CA9574B}"/>
          </ac:spMkLst>
        </pc:spChg>
        <pc:spChg chg="add del">
          <ac:chgData name="Abdelrahman H Obyat" userId="S::abdelrahman.obyat001@umb.edu::549bcdb0-3703-402b-892c-64823b13d6b5" providerId="AD" clId="Web-{86B1B883-55A2-4312-9BA8-47A7E6D921FF}" dt="2020-12-10T03:25:00.349" v="1556"/>
          <ac:spMkLst>
            <pc:docMk/>
            <pc:sldMk cId="2814495212" sldId="265"/>
            <ac:spMk id="9" creationId="{0D187C4E-14B9-4504-B200-5127823FA78C}"/>
          </ac:spMkLst>
        </pc:spChg>
        <pc:spChg chg="add">
          <ac:chgData name="Abdelrahman H Obyat" userId="S::abdelrahman.obyat001@umb.edu::549bcdb0-3703-402b-892c-64823b13d6b5" providerId="AD" clId="Web-{86B1B883-55A2-4312-9BA8-47A7E6D921FF}" dt="2020-12-10T03:25:00.396" v="1557"/>
          <ac:spMkLst>
            <pc:docMk/>
            <pc:sldMk cId="2814495212" sldId="265"/>
            <ac:spMk id="10" creationId="{8302FC3C-9804-4950-B721-5FD704BA6065}"/>
          </ac:spMkLst>
        </pc:spChg>
        <pc:spChg chg="add">
          <ac:chgData name="Abdelrahman H Obyat" userId="S::abdelrahman.obyat001@umb.edu::549bcdb0-3703-402b-892c-64823b13d6b5" providerId="AD" clId="Web-{86B1B883-55A2-4312-9BA8-47A7E6D921FF}" dt="2020-12-10T03:25:00.396" v="1557"/>
          <ac:spMkLst>
            <pc:docMk/>
            <pc:sldMk cId="2814495212" sldId="265"/>
            <ac:spMk id="16" creationId="{F3798573-F27B-47EB-8EA4-7EE34954C2D6}"/>
          </ac:spMkLst>
        </pc:spChg>
        <pc:picChg chg="add del">
          <ac:chgData name="Abdelrahman H Obyat" userId="S::abdelrahman.obyat001@umb.edu::549bcdb0-3703-402b-892c-64823b13d6b5" providerId="AD" clId="Web-{86B1B883-55A2-4312-9BA8-47A7E6D921FF}" dt="2020-12-10T03:25:00.349" v="1556"/>
          <ac:picMkLst>
            <pc:docMk/>
            <pc:sldMk cId="2814495212" sldId="265"/>
            <ac:picMk id="5" creationId="{C7C1A17E-C7D8-416E-BD86-268E231F3F53}"/>
          </ac:picMkLst>
        </pc:picChg>
        <pc:picChg chg="add">
          <ac:chgData name="Abdelrahman H Obyat" userId="S::abdelrahman.obyat001@umb.edu::549bcdb0-3703-402b-892c-64823b13d6b5" providerId="AD" clId="Web-{86B1B883-55A2-4312-9BA8-47A7E6D921FF}" dt="2020-12-10T03:25:00.396" v="1557"/>
          <ac:picMkLst>
            <pc:docMk/>
            <pc:sldMk cId="2814495212" sldId="265"/>
            <ac:picMk id="14" creationId="{3BC6EBB2-9BDC-4075-BA6B-43A9FBF9C86C}"/>
          </ac:picMkLst>
        </pc:picChg>
        <pc:inkChg chg="add del">
          <ac:chgData name="Abdelrahman H Obyat" userId="S::abdelrahman.obyat001@umb.edu::549bcdb0-3703-402b-892c-64823b13d6b5" providerId="AD" clId="Web-{86B1B883-55A2-4312-9BA8-47A7E6D921FF}" dt="2020-12-10T03:24:28.020" v="1540"/>
          <ac:inkMkLst>
            <pc:docMk/>
            <pc:sldMk cId="2814495212" sldId="265"/>
            <ac:inkMk id="4" creationId="{250946F0-23A2-4B49-9F30-A76D9C2381A1}"/>
          </ac:inkMkLst>
        </pc:inkChg>
        <pc:cxnChg chg="add">
          <ac:chgData name="Abdelrahman H Obyat" userId="S::abdelrahman.obyat001@umb.edu::549bcdb0-3703-402b-892c-64823b13d6b5" providerId="AD" clId="Web-{86B1B883-55A2-4312-9BA8-47A7E6D921FF}" dt="2020-12-10T03:25:00.396" v="1557"/>
          <ac:cxnSpMkLst>
            <pc:docMk/>
            <pc:sldMk cId="2814495212" sldId="265"/>
            <ac:cxnSpMk id="12" creationId="{6B9695BD-ECF6-49CA-8877-8C493193C65D}"/>
          </ac:cxnSpMkLst>
        </pc:cxnChg>
      </pc:sldChg>
      <pc:sldChg chg="addSp delSp modSp new">
        <pc:chgData name="Abdelrahman H Obyat" userId="S::abdelrahman.obyat001@umb.edu::549bcdb0-3703-402b-892c-64823b13d6b5" providerId="AD" clId="Web-{86B1B883-55A2-4312-9BA8-47A7E6D921FF}" dt="2020-12-10T03:18:04.917" v="1480" actId="20577"/>
        <pc:sldMkLst>
          <pc:docMk/>
          <pc:sldMk cId="2005879421" sldId="266"/>
        </pc:sldMkLst>
        <pc:spChg chg="mod">
          <ac:chgData name="Abdelrahman H Obyat" userId="S::abdelrahman.obyat001@umb.edu::549bcdb0-3703-402b-892c-64823b13d6b5" providerId="AD" clId="Web-{86B1B883-55A2-4312-9BA8-47A7E6D921FF}" dt="2020-12-10T03:16:09.804" v="1408" actId="20577"/>
          <ac:spMkLst>
            <pc:docMk/>
            <pc:sldMk cId="2005879421" sldId="266"/>
            <ac:spMk id="2" creationId="{B2238608-B0A1-444D-82A0-AD483F08E71B}"/>
          </ac:spMkLst>
        </pc:spChg>
        <pc:spChg chg="mod">
          <ac:chgData name="Abdelrahman H Obyat" userId="S::abdelrahman.obyat001@umb.edu::549bcdb0-3703-402b-892c-64823b13d6b5" providerId="AD" clId="Web-{86B1B883-55A2-4312-9BA8-47A7E6D921FF}" dt="2020-12-10T03:18:04.917" v="1480" actId="20577"/>
          <ac:spMkLst>
            <pc:docMk/>
            <pc:sldMk cId="2005879421" sldId="266"/>
            <ac:spMk id="3" creationId="{540A8D81-C9EA-4DFB-8D7A-59342E2D5933}"/>
          </ac:spMkLst>
        </pc:spChg>
        <pc:spChg chg="add del mod">
          <ac:chgData name="Abdelrahman H Obyat" userId="S::abdelrahman.obyat001@umb.edu::549bcdb0-3703-402b-892c-64823b13d6b5" providerId="AD" clId="Web-{86B1B883-55A2-4312-9BA8-47A7E6D921FF}" dt="2020-12-10T03:17:08.337" v="1473"/>
          <ac:spMkLst>
            <pc:docMk/>
            <pc:sldMk cId="2005879421" sldId="266"/>
            <ac:spMk id="4" creationId="{901D7C9A-8836-4B77-90F0-21D752FF3A15}"/>
          </ac:spMkLst>
        </pc:spChg>
        <pc:picChg chg="add mod">
          <ac:chgData name="Abdelrahman H Obyat" userId="S::abdelrahman.obyat001@umb.edu::549bcdb0-3703-402b-892c-64823b13d6b5" providerId="AD" clId="Web-{86B1B883-55A2-4312-9BA8-47A7E6D921FF}" dt="2020-12-10T03:17:59.276" v="1477" actId="1076"/>
          <ac:picMkLst>
            <pc:docMk/>
            <pc:sldMk cId="2005879421" sldId="266"/>
            <ac:picMk id="5" creationId="{5C799A09-ACE7-4396-B22C-7748D9901FE8}"/>
          </ac:picMkLst>
        </pc:picChg>
      </pc:sldChg>
      <pc:sldMasterChg chg="add del addSldLayout delSldLayout">
        <pc:chgData name="Abdelrahman H Obyat" userId="S::abdelrahman.obyat001@umb.edu::549bcdb0-3703-402b-892c-64823b13d6b5" providerId="AD" clId="Web-{86B1B883-55A2-4312-9BA8-47A7E6D921FF}" dt="2020-12-10T01:28:18.635" v="8"/>
        <pc:sldMasterMkLst>
          <pc:docMk/>
          <pc:sldMasterMk cId="2460954070" sldId="2147483660"/>
        </pc:sldMasterMkLst>
        <pc:sldLayoutChg chg="add del">
          <pc:chgData name="Abdelrahman H Obyat" userId="S::abdelrahman.obyat001@umb.edu::549bcdb0-3703-402b-892c-64823b13d6b5" providerId="AD" clId="Web-{86B1B883-55A2-4312-9BA8-47A7E6D921FF}" dt="2020-12-10T01:28:18.635" v="8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8.635" v="8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8.635" v="8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8.635" v="8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8.635" v="8"/>
          <pc:sldLayoutMkLst>
            <pc:docMk/>
            <pc:sldMasterMk cId="2460954070" sldId="2147483660"/>
            <pc:sldLayoutMk cId="3733172339" sldId="2147483665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8.635" v="8"/>
          <pc:sldLayoutMkLst>
            <pc:docMk/>
            <pc:sldMasterMk cId="2460954070" sldId="2147483660"/>
            <pc:sldLayoutMk cId="3210312558" sldId="2147483666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8.635" v="8"/>
          <pc:sldLayoutMkLst>
            <pc:docMk/>
            <pc:sldMasterMk cId="2460954070" sldId="2147483660"/>
            <pc:sldLayoutMk cId="3146388984" sldId="2147483667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8.635" v="8"/>
          <pc:sldLayoutMkLst>
            <pc:docMk/>
            <pc:sldMasterMk cId="2460954070" sldId="2147483660"/>
            <pc:sldLayoutMk cId="3171841454" sldId="2147483668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8.635" v="8"/>
          <pc:sldLayoutMkLst>
            <pc:docMk/>
            <pc:sldMasterMk cId="2460954070" sldId="2147483660"/>
            <pc:sldLayoutMk cId="1718958274" sldId="2147483669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8.635" v="8"/>
          <pc:sldLayoutMkLst>
            <pc:docMk/>
            <pc:sldMasterMk cId="2460954070" sldId="2147483660"/>
            <pc:sldLayoutMk cId="2202905451" sldId="2147483670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8.635" v="8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replId addSldLayout delSldLayout">
        <pc:chgData name="Abdelrahman H Obyat" userId="S::abdelrahman.obyat001@umb.edu::549bcdb0-3703-402b-892c-64823b13d6b5" providerId="AD" clId="Web-{86B1B883-55A2-4312-9BA8-47A7E6D921FF}" dt="2020-12-10T01:28:14.948" v="5"/>
        <pc:sldMasterMkLst>
          <pc:docMk/>
          <pc:sldMasterMk cId="557520452" sldId="2147483672"/>
        </pc:sldMasterMkLst>
        <pc:sldLayoutChg chg="add del">
          <pc:chgData name="Abdelrahman H Obyat" userId="S::abdelrahman.obyat001@umb.edu::549bcdb0-3703-402b-892c-64823b13d6b5" providerId="AD" clId="Web-{86B1B883-55A2-4312-9BA8-47A7E6D921FF}" dt="2020-12-10T01:28:14.948" v="5"/>
          <pc:sldLayoutMkLst>
            <pc:docMk/>
            <pc:sldMasterMk cId="557520452" sldId="2147483672"/>
            <pc:sldLayoutMk cId="226642588" sldId="2147483673"/>
          </pc:sldLayoutMkLst>
        </pc:sldLayoutChg>
        <pc:sldLayoutChg chg="add del replId">
          <pc:chgData name="Abdelrahman H Obyat" userId="S::abdelrahman.obyat001@umb.edu::549bcdb0-3703-402b-892c-64823b13d6b5" providerId="AD" clId="Web-{86B1B883-55A2-4312-9BA8-47A7E6D921FF}" dt="2020-12-10T01:28:14.948" v="5"/>
          <pc:sldLayoutMkLst>
            <pc:docMk/>
            <pc:sldMasterMk cId="557520452" sldId="2147483672"/>
            <pc:sldLayoutMk cId="2244824072" sldId="2147483674"/>
          </pc:sldLayoutMkLst>
        </pc:sldLayoutChg>
        <pc:sldLayoutChg chg="add del replId">
          <pc:chgData name="Abdelrahman H Obyat" userId="S::abdelrahman.obyat001@umb.edu::549bcdb0-3703-402b-892c-64823b13d6b5" providerId="AD" clId="Web-{86B1B883-55A2-4312-9BA8-47A7E6D921FF}" dt="2020-12-10T01:28:14.948" v="5"/>
          <pc:sldLayoutMkLst>
            <pc:docMk/>
            <pc:sldMasterMk cId="557520452" sldId="2147483672"/>
            <pc:sldLayoutMk cId="1073607854" sldId="2147483675"/>
          </pc:sldLayoutMkLst>
        </pc:sldLayoutChg>
        <pc:sldLayoutChg chg="add del replId">
          <pc:chgData name="Abdelrahman H Obyat" userId="S::abdelrahman.obyat001@umb.edu::549bcdb0-3703-402b-892c-64823b13d6b5" providerId="AD" clId="Web-{86B1B883-55A2-4312-9BA8-47A7E6D921FF}" dt="2020-12-10T01:28:14.948" v="5"/>
          <pc:sldLayoutMkLst>
            <pc:docMk/>
            <pc:sldMasterMk cId="557520452" sldId="2147483672"/>
            <pc:sldLayoutMk cId="779607106" sldId="2147483676"/>
          </pc:sldLayoutMkLst>
        </pc:sldLayoutChg>
        <pc:sldLayoutChg chg="add del replId">
          <pc:chgData name="Abdelrahman H Obyat" userId="S::abdelrahman.obyat001@umb.edu::549bcdb0-3703-402b-892c-64823b13d6b5" providerId="AD" clId="Web-{86B1B883-55A2-4312-9BA8-47A7E6D921FF}" dt="2020-12-10T01:28:14.948" v="5"/>
          <pc:sldLayoutMkLst>
            <pc:docMk/>
            <pc:sldMasterMk cId="557520452" sldId="2147483672"/>
            <pc:sldLayoutMk cId="2516143888" sldId="2147483677"/>
          </pc:sldLayoutMkLst>
        </pc:sldLayoutChg>
        <pc:sldLayoutChg chg="add del replId">
          <pc:chgData name="Abdelrahman H Obyat" userId="S::abdelrahman.obyat001@umb.edu::549bcdb0-3703-402b-892c-64823b13d6b5" providerId="AD" clId="Web-{86B1B883-55A2-4312-9BA8-47A7E6D921FF}" dt="2020-12-10T01:28:14.948" v="5"/>
          <pc:sldLayoutMkLst>
            <pc:docMk/>
            <pc:sldMasterMk cId="557520452" sldId="2147483672"/>
            <pc:sldLayoutMk cId="129073643" sldId="2147483678"/>
          </pc:sldLayoutMkLst>
        </pc:sldLayoutChg>
        <pc:sldLayoutChg chg="add del replId">
          <pc:chgData name="Abdelrahman H Obyat" userId="S::abdelrahman.obyat001@umb.edu::549bcdb0-3703-402b-892c-64823b13d6b5" providerId="AD" clId="Web-{86B1B883-55A2-4312-9BA8-47A7E6D921FF}" dt="2020-12-10T01:28:14.948" v="5"/>
          <pc:sldLayoutMkLst>
            <pc:docMk/>
            <pc:sldMasterMk cId="557520452" sldId="2147483672"/>
            <pc:sldLayoutMk cId="2399275789" sldId="2147483679"/>
          </pc:sldLayoutMkLst>
        </pc:sldLayoutChg>
        <pc:sldLayoutChg chg="add del replId">
          <pc:chgData name="Abdelrahman H Obyat" userId="S::abdelrahman.obyat001@umb.edu::549bcdb0-3703-402b-892c-64823b13d6b5" providerId="AD" clId="Web-{86B1B883-55A2-4312-9BA8-47A7E6D921FF}" dt="2020-12-10T01:28:14.948" v="5"/>
          <pc:sldLayoutMkLst>
            <pc:docMk/>
            <pc:sldMasterMk cId="557520452" sldId="2147483672"/>
            <pc:sldLayoutMk cId="3610447603" sldId="2147483680"/>
          </pc:sldLayoutMkLst>
        </pc:sldLayoutChg>
        <pc:sldLayoutChg chg="add del replId">
          <pc:chgData name="Abdelrahman H Obyat" userId="S::abdelrahman.obyat001@umb.edu::549bcdb0-3703-402b-892c-64823b13d6b5" providerId="AD" clId="Web-{86B1B883-55A2-4312-9BA8-47A7E6D921FF}" dt="2020-12-10T01:28:14.948" v="5"/>
          <pc:sldLayoutMkLst>
            <pc:docMk/>
            <pc:sldMasterMk cId="557520452" sldId="2147483672"/>
            <pc:sldLayoutMk cId="3005054383" sldId="2147483681"/>
          </pc:sldLayoutMkLst>
        </pc:sldLayoutChg>
        <pc:sldLayoutChg chg="add del replId">
          <pc:chgData name="Abdelrahman H Obyat" userId="S::abdelrahman.obyat001@umb.edu::549bcdb0-3703-402b-892c-64823b13d6b5" providerId="AD" clId="Web-{86B1B883-55A2-4312-9BA8-47A7E6D921FF}" dt="2020-12-10T01:28:14.948" v="5"/>
          <pc:sldLayoutMkLst>
            <pc:docMk/>
            <pc:sldMasterMk cId="557520452" sldId="2147483672"/>
            <pc:sldLayoutMk cId="230221200" sldId="2147483682"/>
          </pc:sldLayoutMkLst>
        </pc:sldLayoutChg>
        <pc:sldLayoutChg chg="add del replId">
          <pc:chgData name="Abdelrahman H Obyat" userId="S::abdelrahman.obyat001@umb.edu::549bcdb0-3703-402b-892c-64823b13d6b5" providerId="AD" clId="Web-{86B1B883-55A2-4312-9BA8-47A7E6D921FF}" dt="2020-12-10T01:28:14.948" v="5"/>
          <pc:sldLayoutMkLst>
            <pc:docMk/>
            <pc:sldMasterMk cId="557520452" sldId="2147483672"/>
            <pc:sldLayoutMk cId="1511929077" sldId="2147483683"/>
          </pc:sldLayoutMkLst>
        </pc:sldLayoutChg>
      </pc:sldMasterChg>
      <pc:sldMasterChg chg="add del addSldLayout delSldLayout">
        <pc:chgData name="Abdelrahman H Obyat" userId="S::abdelrahman.obyat001@umb.edu::549bcdb0-3703-402b-892c-64823b13d6b5" providerId="AD" clId="Web-{86B1B883-55A2-4312-9BA8-47A7E6D921FF}" dt="2020-12-10T01:28:10.791" v="3"/>
        <pc:sldMasterMkLst>
          <pc:docMk/>
          <pc:sldMasterMk cId="3679987332" sldId="2147483698"/>
        </pc:sldMasterMkLst>
        <pc:sldLayoutChg chg="add del">
          <pc:chgData name="Abdelrahman H Obyat" userId="S::abdelrahman.obyat001@umb.edu::549bcdb0-3703-402b-892c-64823b13d6b5" providerId="AD" clId="Web-{86B1B883-55A2-4312-9BA8-47A7E6D921FF}" dt="2020-12-10T01:28:10.791" v="3"/>
          <pc:sldLayoutMkLst>
            <pc:docMk/>
            <pc:sldMasterMk cId="3679987332" sldId="2147483698"/>
            <pc:sldLayoutMk cId="2096590364" sldId="2147483687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0.791" v="3"/>
          <pc:sldLayoutMkLst>
            <pc:docMk/>
            <pc:sldMasterMk cId="3679987332" sldId="2147483698"/>
            <pc:sldLayoutMk cId="1787598804" sldId="2147483688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0.791" v="3"/>
          <pc:sldLayoutMkLst>
            <pc:docMk/>
            <pc:sldMasterMk cId="3679987332" sldId="2147483698"/>
            <pc:sldLayoutMk cId="1371888993" sldId="2147483689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0.791" v="3"/>
          <pc:sldLayoutMkLst>
            <pc:docMk/>
            <pc:sldMasterMk cId="3679987332" sldId="2147483698"/>
            <pc:sldLayoutMk cId="4179646763" sldId="2147483690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0.791" v="3"/>
          <pc:sldLayoutMkLst>
            <pc:docMk/>
            <pc:sldMasterMk cId="3679987332" sldId="2147483698"/>
            <pc:sldLayoutMk cId="3329887179" sldId="2147483691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0.791" v="3"/>
          <pc:sldLayoutMkLst>
            <pc:docMk/>
            <pc:sldMasterMk cId="3679987332" sldId="2147483698"/>
            <pc:sldLayoutMk cId="4018209829" sldId="2147483692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0.791" v="3"/>
          <pc:sldLayoutMkLst>
            <pc:docMk/>
            <pc:sldMasterMk cId="3679987332" sldId="2147483698"/>
            <pc:sldLayoutMk cId="3309819390" sldId="2147483693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0.791" v="3"/>
          <pc:sldLayoutMkLst>
            <pc:docMk/>
            <pc:sldMasterMk cId="3679987332" sldId="2147483698"/>
            <pc:sldLayoutMk cId="346161054" sldId="2147483694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0.791" v="3"/>
          <pc:sldLayoutMkLst>
            <pc:docMk/>
            <pc:sldMasterMk cId="3679987332" sldId="2147483698"/>
            <pc:sldLayoutMk cId="1480899245" sldId="2147483695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0.791" v="3"/>
          <pc:sldLayoutMkLst>
            <pc:docMk/>
            <pc:sldMasterMk cId="3679987332" sldId="2147483698"/>
            <pc:sldLayoutMk cId="2572858296" sldId="2147483696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0.791" v="3"/>
          <pc:sldLayoutMkLst>
            <pc:docMk/>
            <pc:sldMasterMk cId="3679987332" sldId="2147483698"/>
            <pc:sldLayoutMk cId="841899363" sldId="2147483697"/>
          </pc:sldLayoutMkLst>
        </pc:sldLayoutChg>
      </pc:sldMasterChg>
      <pc:sldMasterChg chg="add del addSldLayout delSldLayout">
        <pc:chgData name="Abdelrahman H Obyat" userId="S::abdelrahman.obyat001@umb.edu::549bcdb0-3703-402b-892c-64823b13d6b5" providerId="AD" clId="Web-{86B1B883-55A2-4312-9BA8-47A7E6D921FF}" dt="2020-12-10T01:28:18.557" v="7"/>
        <pc:sldMasterMkLst>
          <pc:docMk/>
          <pc:sldMasterMk cId="3421358853" sldId="2147483711"/>
        </pc:sldMasterMkLst>
        <pc:sldLayoutChg chg="add del">
          <pc:chgData name="Abdelrahman H Obyat" userId="S::abdelrahman.obyat001@umb.edu::549bcdb0-3703-402b-892c-64823b13d6b5" providerId="AD" clId="Web-{86B1B883-55A2-4312-9BA8-47A7E6D921FF}" dt="2020-12-10T01:28:18.557" v="7"/>
          <pc:sldLayoutMkLst>
            <pc:docMk/>
            <pc:sldMasterMk cId="3421358853" sldId="2147483711"/>
            <pc:sldLayoutMk cId="287075183" sldId="2147483700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8.557" v="7"/>
          <pc:sldLayoutMkLst>
            <pc:docMk/>
            <pc:sldMasterMk cId="3421358853" sldId="2147483711"/>
            <pc:sldLayoutMk cId="2495845639" sldId="2147483701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8.557" v="7"/>
          <pc:sldLayoutMkLst>
            <pc:docMk/>
            <pc:sldMasterMk cId="3421358853" sldId="2147483711"/>
            <pc:sldLayoutMk cId="1762067513" sldId="2147483702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8.557" v="7"/>
          <pc:sldLayoutMkLst>
            <pc:docMk/>
            <pc:sldMasterMk cId="3421358853" sldId="2147483711"/>
            <pc:sldLayoutMk cId="1189088865" sldId="2147483703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8.557" v="7"/>
          <pc:sldLayoutMkLst>
            <pc:docMk/>
            <pc:sldMasterMk cId="3421358853" sldId="2147483711"/>
            <pc:sldLayoutMk cId="4015750537" sldId="2147483704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8.557" v="7"/>
          <pc:sldLayoutMkLst>
            <pc:docMk/>
            <pc:sldMasterMk cId="3421358853" sldId="2147483711"/>
            <pc:sldLayoutMk cId="493256899" sldId="2147483705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8.557" v="7"/>
          <pc:sldLayoutMkLst>
            <pc:docMk/>
            <pc:sldMasterMk cId="3421358853" sldId="2147483711"/>
            <pc:sldLayoutMk cId="3694698305" sldId="2147483706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8.557" v="7"/>
          <pc:sldLayoutMkLst>
            <pc:docMk/>
            <pc:sldMasterMk cId="3421358853" sldId="2147483711"/>
            <pc:sldLayoutMk cId="3053755149" sldId="2147483707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8.557" v="7"/>
          <pc:sldLayoutMkLst>
            <pc:docMk/>
            <pc:sldMasterMk cId="3421358853" sldId="2147483711"/>
            <pc:sldLayoutMk cId="4027052697" sldId="2147483708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8.557" v="7"/>
          <pc:sldLayoutMkLst>
            <pc:docMk/>
            <pc:sldMasterMk cId="3421358853" sldId="2147483711"/>
            <pc:sldLayoutMk cId="3591388123" sldId="2147483709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8:18.557" v="7"/>
          <pc:sldLayoutMkLst>
            <pc:docMk/>
            <pc:sldMasterMk cId="3421358853" sldId="2147483711"/>
            <pc:sldLayoutMk cId="3003815449" sldId="2147483710"/>
          </pc:sldLayoutMkLst>
        </pc:sldLayoutChg>
      </pc:sldMasterChg>
      <pc:sldMasterChg chg="add del addSldLayout delSldLayout">
        <pc:chgData name="Abdelrahman H Obyat" userId="S::abdelrahman.obyat001@umb.edu::549bcdb0-3703-402b-892c-64823b13d6b5" providerId="AD" clId="Web-{86B1B883-55A2-4312-9BA8-47A7E6D921FF}" dt="2020-12-10T01:29:46.856" v="74"/>
        <pc:sldMasterMkLst>
          <pc:docMk/>
          <pc:sldMasterMk cId="511141129" sldId="2147483724"/>
        </pc:sldMasterMkLst>
        <pc:sldLayoutChg chg="add del">
          <pc:chgData name="Abdelrahman H Obyat" userId="S::abdelrahman.obyat001@umb.edu::549bcdb0-3703-402b-892c-64823b13d6b5" providerId="AD" clId="Web-{86B1B883-55A2-4312-9BA8-47A7E6D921FF}" dt="2020-12-10T01:29:46.856" v="74"/>
          <pc:sldLayoutMkLst>
            <pc:docMk/>
            <pc:sldMasterMk cId="511141129" sldId="2147483724"/>
            <pc:sldLayoutMk cId="2000580190" sldId="2147483713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9:46.856" v="74"/>
          <pc:sldLayoutMkLst>
            <pc:docMk/>
            <pc:sldMasterMk cId="511141129" sldId="2147483724"/>
            <pc:sldLayoutMk cId="135120282" sldId="2147483714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9:46.856" v="74"/>
          <pc:sldLayoutMkLst>
            <pc:docMk/>
            <pc:sldMasterMk cId="511141129" sldId="2147483724"/>
            <pc:sldLayoutMk cId="363177279" sldId="2147483715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9:46.856" v="74"/>
          <pc:sldLayoutMkLst>
            <pc:docMk/>
            <pc:sldMasterMk cId="511141129" sldId="2147483724"/>
            <pc:sldLayoutMk cId="3604530531" sldId="2147483716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9:46.856" v="74"/>
          <pc:sldLayoutMkLst>
            <pc:docMk/>
            <pc:sldMasterMk cId="511141129" sldId="2147483724"/>
            <pc:sldLayoutMk cId="2853471654" sldId="2147483717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9:46.856" v="74"/>
          <pc:sldLayoutMkLst>
            <pc:docMk/>
            <pc:sldMasterMk cId="511141129" sldId="2147483724"/>
            <pc:sldLayoutMk cId="2837865518" sldId="2147483718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9:46.856" v="74"/>
          <pc:sldLayoutMkLst>
            <pc:docMk/>
            <pc:sldMasterMk cId="511141129" sldId="2147483724"/>
            <pc:sldLayoutMk cId="3315865812" sldId="2147483719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9:46.856" v="74"/>
          <pc:sldLayoutMkLst>
            <pc:docMk/>
            <pc:sldMasterMk cId="511141129" sldId="2147483724"/>
            <pc:sldLayoutMk cId="584772081" sldId="2147483720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9:46.856" v="74"/>
          <pc:sldLayoutMkLst>
            <pc:docMk/>
            <pc:sldMasterMk cId="511141129" sldId="2147483724"/>
            <pc:sldLayoutMk cId="3901714258" sldId="2147483721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9:46.856" v="74"/>
          <pc:sldLayoutMkLst>
            <pc:docMk/>
            <pc:sldMasterMk cId="511141129" sldId="2147483724"/>
            <pc:sldLayoutMk cId="2395751851" sldId="2147483722"/>
          </pc:sldLayoutMkLst>
        </pc:sldLayoutChg>
        <pc:sldLayoutChg chg="add del">
          <pc:chgData name="Abdelrahman H Obyat" userId="S::abdelrahman.obyat001@umb.edu::549bcdb0-3703-402b-892c-64823b13d6b5" providerId="AD" clId="Web-{86B1B883-55A2-4312-9BA8-47A7E6D921FF}" dt="2020-12-10T01:29:46.856" v="74"/>
          <pc:sldLayoutMkLst>
            <pc:docMk/>
            <pc:sldMasterMk cId="511141129" sldId="2147483724"/>
            <pc:sldLayoutMk cId="1405359159" sldId="2147483723"/>
          </pc:sldLayoutMkLst>
        </pc:sldLayoutChg>
      </pc:sldMasterChg>
      <pc:sldMasterChg chg="add del addSldLayout delSldLayout modSldLayout">
        <pc:chgData name="Abdelrahman H Obyat" userId="S::abdelrahman.obyat001@umb.edu::549bcdb0-3703-402b-892c-64823b13d6b5" providerId="AD" clId="Web-{86B1B883-55A2-4312-9BA8-47A7E6D921FF}" dt="2020-12-10T01:29:53.544" v="75"/>
        <pc:sldMasterMkLst>
          <pc:docMk/>
          <pc:sldMasterMk cId="2259079648" sldId="2147483725"/>
        </pc:sldMasterMkLst>
        <pc:sldLayoutChg chg="add del mod replId">
          <pc:chgData name="Abdelrahman H Obyat" userId="S::abdelrahman.obyat001@umb.edu::549bcdb0-3703-402b-892c-64823b13d6b5" providerId="AD" clId="Web-{86B1B883-55A2-4312-9BA8-47A7E6D921FF}" dt="2020-12-10T01:29:53.544" v="75"/>
          <pc:sldLayoutMkLst>
            <pc:docMk/>
            <pc:sldMasterMk cId="2259079648" sldId="2147483725"/>
            <pc:sldLayoutMk cId="2478990876" sldId="2147483726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29:53.544" v="75"/>
          <pc:sldLayoutMkLst>
            <pc:docMk/>
            <pc:sldMasterMk cId="2259079648" sldId="2147483725"/>
            <pc:sldLayoutMk cId="3635539619" sldId="2147483727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29:53.544" v="75"/>
          <pc:sldLayoutMkLst>
            <pc:docMk/>
            <pc:sldMasterMk cId="2259079648" sldId="2147483725"/>
            <pc:sldLayoutMk cId="1770814262" sldId="2147483728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29:53.544" v="75"/>
          <pc:sldLayoutMkLst>
            <pc:docMk/>
            <pc:sldMasterMk cId="2259079648" sldId="2147483725"/>
            <pc:sldLayoutMk cId="1963673681" sldId="2147483729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29:53.544" v="75"/>
          <pc:sldLayoutMkLst>
            <pc:docMk/>
            <pc:sldMasterMk cId="2259079648" sldId="2147483725"/>
            <pc:sldLayoutMk cId="3517707776" sldId="2147483730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29:53.544" v="75"/>
          <pc:sldLayoutMkLst>
            <pc:docMk/>
            <pc:sldMasterMk cId="2259079648" sldId="2147483725"/>
            <pc:sldLayoutMk cId="1303506780" sldId="2147483731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29:53.544" v="75"/>
          <pc:sldLayoutMkLst>
            <pc:docMk/>
            <pc:sldMasterMk cId="2259079648" sldId="2147483725"/>
            <pc:sldLayoutMk cId="2881274890" sldId="2147483732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29:53.544" v="75"/>
          <pc:sldLayoutMkLst>
            <pc:docMk/>
            <pc:sldMasterMk cId="2259079648" sldId="2147483725"/>
            <pc:sldLayoutMk cId="3989154525" sldId="2147483733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29:53.544" v="75"/>
          <pc:sldLayoutMkLst>
            <pc:docMk/>
            <pc:sldMasterMk cId="2259079648" sldId="2147483725"/>
            <pc:sldLayoutMk cId="1204383607" sldId="2147483734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29:53.544" v="75"/>
          <pc:sldLayoutMkLst>
            <pc:docMk/>
            <pc:sldMasterMk cId="2259079648" sldId="2147483725"/>
            <pc:sldLayoutMk cId="2583534604" sldId="2147483735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29:53.544" v="75"/>
          <pc:sldLayoutMkLst>
            <pc:docMk/>
            <pc:sldMasterMk cId="2259079648" sldId="2147483725"/>
            <pc:sldLayoutMk cId="130249887" sldId="2147483736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29:53.544" v="75"/>
          <pc:sldLayoutMkLst>
            <pc:docMk/>
            <pc:sldMasterMk cId="2259079648" sldId="2147483725"/>
            <pc:sldLayoutMk cId="1237187880" sldId="2147483737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29:53.544" v="75"/>
          <pc:sldLayoutMkLst>
            <pc:docMk/>
            <pc:sldMasterMk cId="2259079648" sldId="2147483725"/>
            <pc:sldLayoutMk cId="3868774020" sldId="2147483738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29:53.544" v="75"/>
          <pc:sldLayoutMkLst>
            <pc:docMk/>
            <pc:sldMasterMk cId="2259079648" sldId="2147483725"/>
            <pc:sldLayoutMk cId="2044140270" sldId="2147483739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29:53.544" v="75"/>
          <pc:sldLayoutMkLst>
            <pc:docMk/>
            <pc:sldMasterMk cId="2259079648" sldId="2147483725"/>
            <pc:sldLayoutMk cId="3099431087" sldId="2147483740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29:53.544" v="75"/>
          <pc:sldLayoutMkLst>
            <pc:docMk/>
            <pc:sldMasterMk cId="2259079648" sldId="2147483725"/>
            <pc:sldLayoutMk cId="2188378275" sldId="2147483741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29:53.544" v="75"/>
          <pc:sldLayoutMkLst>
            <pc:docMk/>
            <pc:sldMasterMk cId="2259079648" sldId="2147483725"/>
            <pc:sldLayoutMk cId="2608373006" sldId="2147483742"/>
          </pc:sldLayoutMkLst>
        </pc:sldLayoutChg>
      </pc:sldMasterChg>
      <pc:sldMasterChg chg="add del addSldLayout delSldLayout modSldLayout">
        <pc:chgData name="Abdelrahman H Obyat" userId="S::abdelrahman.obyat001@umb.edu::549bcdb0-3703-402b-892c-64823b13d6b5" providerId="AD" clId="Web-{86B1B883-55A2-4312-9BA8-47A7E6D921FF}" dt="2020-12-10T01:59:43.415" v="1018"/>
        <pc:sldMasterMkLst>
          <pc:docMk/>
          <pc:sldMasterMk cId="1720663032" sldId="2147483743"/>
        </pc:sldMasterMkLst>
        <pc:sldLayoutChg chg="add del mod replId">
          <pc:chgData name="Abdelrahman H Obyat" userId="S::abdelrahman.obyat001@umb.edu::549bcdb0-3703-402b-892c-64823b13d6b5" providerId="AD" clId="Web-{86B1B883-55A2-4312-9BA8-47A7E6D921FF}" dt="2020-12-10T01:59:43.415" v="1018"/>
          <pc:sldLayoutMkLst>
            <pc:docMk/>
            <pc:sldMasterMk cId="1720663032" sldId="2147483743"/>
            <pc:sldLayoutMk cId="2654607297" sldId="2147483744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43.415" v="1018"/>
          <pc:sldLayoutMkLst>
            <pc:docMk/>
            <pc:sldMasterMk cId="1720663032" sldId="2147483743"/>
            <pc:sldLayoutMk cId="1388002423" sldId="2147483745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43.415" v="1018"/>
          <pc:sldLayoutMkLst>
            <pc:docMk/>
            <pc:sldMasterMk cId="1720663032" sldId="2147483743"/>
            <pc:sldLayoutMk cId="3812176184" sldId="2147483746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43.415" v="1018"/>
          <pc:sldLayoutMkLst>
            <pc:docMk/>
            <pc:sldMasterMk cId="1720663032" sldId="2147483743"/>
            <pc:sldLayoutMk cId="3444990448" sldId="2147483747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43.415" v="1018"/>
          <pc:sldLayoutMkLst>
            <pc:docMk/>
            <pc:sldMasterMk cId="1720663032" sldId="2147483743"/>
            <pc:sldLayoutMk cId="2057943830" sldId="2147483748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43.415" v="1018"/>
          <pc:sldLayoutMkLst>
            <pc:docMk/>
            <pc:sldMasterMk cId="1720663032" sldId="2147483743"/>
            <pc:sldLayoutMk cId="590746989" sldId="2147483749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43.415" v="1018"/>
          <pc:sldLayoutMkLst>
            <pc:docMk/>
            <pc:sldMasterMk cId="1720663032" sldId="2147483743"/>
            <pc:sldLayoutMk cId="4157779015" sldId="2147483750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43.415" v="1018"/>
          <pc:sldLayoutMkLst>
            <pc:docMk/>
            <pc:sldMasterMk cId="1720663032" sldId="2147483743"/>
            <pc:sldLayoutMk cId="4098491729" sldId="2147483751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43.415" v="1018"/>
          <pc:sldLayoutMkLst>
            <pc:docMk/>
            <pc:sldMasterMk cId="1720663032" sldId="2147483743"/>
            <pc:sldLayoutMk cId="2334054603" sldId="2147483752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43.415" v="1018"/>
          <pc:sldLayoutMkLst>
            <pc:docMk/>
            <pc:sldMasterMk cId="1720663032" sldId="2147483743"/>
            <pc:sldLayoutMk cId="3427667420" sldId="2147483753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43.415" v="1018"/>
          <pc:sldLayoutMkLst>
            <pc:docMk/>
            <pc:sldMasterMk cId="1720663032" sldId="2147483743"/>
            <pc:sldLayoutMk cId="1124782563" sldId="2147483754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43.415" v="1018"/>
          <pc:sldLayoutMkLst>
            <pc:docMk/>
            <pc:sldMasterMk cId="1720663032" sldId="2147483743"/>
            <pc:sldLayoutMk cId="804793593" sldId="2147483755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43.415" v="1018"/>
          <pc:sldLayoutMkLst>
            <pc:docMk/>
            <pc:sldMasterMk cId="1720663032" sldId="2147483743"/>
            <pc:sldLayoutMk cId="2231867643" sldId="2147483756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43.415" v="1018"/>
          <pc:sldLayoutMkLst>
            <pc:docMk/>
            <pc:sldMasterMk cId="1720663032" sldId="2147483743"/>
            <pc:sldLayoutMk cId="1830932932" sldId="2147483757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43.415" v="1018"/>
          <pc:sldLayoutMkLst>
            <pc:docMk/>
            <pc:sldMasterMk cId="1720663032" sldId="2147483743"/>
            <pc:sldLayoutMk cId="297098386" sldId="2147483758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43.415" v="1018"/>
          <pc:sldLayoutMkLst>
            <pc:docMk/>
            <pc:sldMasterMk cId="1720663032" sldId="2147483743"/>
            <pc:sldLayoutMk cId="995811472" sldId="2147483759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43.415" v="1018"/>
          <pc:sldLayoutMkLst>
            <pc:docMk/>
            <pc:sldMasterMk cId="1720663032" sldId="2147483743"/>
            <pc:sldLayoutMk cId="3502844042" sldId="2147483760"/>
          </pc:sldLayoutMkLst>
        </pc:sldLayoutChg>
      </pc:sldMasterChg>
      <pc:sldMasterChg chg="add del addSldLayout delSldLayout modSldLayout">
        <pc:chgData name="Abdelrahman H Obyat" userId="S::abdelrahman.obyat001@umb.edu::549bcdb0-3703-402b-892c-64823b13d6b5" providerId="AD" clId="Web-{86B1B883-55A2-4312-9BA8-47A7E6D921FF}" dt="2020-12-10T03:00:01.983" v="1374"/>
        <pc:sldMasterMkLst>
          <pc:docMk/>
          <pc:sldMasterMk cId="549652256" sldId="2147483761"/>
        </pc:sldMasterMkLst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549652256" sldId="2147483761"/>
            <pc:sldLayoutMk cId="3855711783" sldId="2147483762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549652256" sldId="2147483761"/>
            <pc:sldLayoutMk cId="1877171628" sldId="2147483763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549652256" sldId="2147483761"/>
            <pc:sldLayoutMk cId="1396612232" sldId="2147483764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549652256" sldId="2147483761"/>
            <pc:sldLayoutMk cId="722403442" sldId="2147483765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549652256" sldId="2147483761"/>
            <pc:sldLayoutMk cId="3948220030" sldId="2147483766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549652256" sldId="2147483761"/>
            <pc:sldLayoutMk cId="1573303747" sldId="2147483767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549652256" sldId="2147483761"/>
            <pc:sldLayoutMk cId="3673157718" sldId="2147483768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549652256" sldId="2147483761"/>
            <pc:sldLayoutMk cId="1298414888" sldId="2147483769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549652256" sldId="2147483761"/>
            <pc:sldLayoutMk cId="2089012425" sldId="2147483770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549652256" sldId="2147483761"/>
            <pc:sldLayoutMk cId="4152158266" sldId="2147483771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549652256" sldId="2147483761"/>
            <pc:sldLayoutMk cId="1400549397" sldId="2147483772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549652256" sldId="2147483761"/>
            <pc:sldLayoutMk cId="2329221665" sldId="2147483773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549652256" sldId="2147483761"/>
            <pc:sldLayoutMk cId="3731074754" sldId="2147483774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549652256" sldId="2147483761"/>
            <pc:sldLayoutMk cId="3953466225" sldId="2147483775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549652256" sldId="2147483761"/>
            <pc:sldLayoutMk cId="2837854283" sldId="2147483776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549652256" sldId="2147483761"/>
            <pc:sldLayoutMk cId="3867721353" sldId="2147483777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549652256" sldId="2147483761"/>
            <pc:sldLayoutMk cId="3523101888" sldId="2147483778"/>
          </pc:sldLayoutMkLst>
        </pc:sldLayoutChg>
      </pc:sldMasterChg>
      <pc:sldMasterChg chg="add del addSldLayout delSldLayout modSldLayout">
        <pc:chgData name="Abdelrahman H Obyat" userId="S::abdelrahman.obyat001@umb.edu::549bcdb0-3703-402b-892c-64823b13d6b5" providerId="AD" clId="Web-{86B1B883-55A2-4312-9BA8-47A7E6D921FF}" dt="2020-12-10T01:59:28.711" v="1017"/>
        <pc:sldMasterMkLst>
          <pc:docMk/>
          <pc:sldMasterMk cId="2941131058" sldId="2147483761"/>
        </pc:sldMasterMkLst>
        <pc:sldLayoutChg chg="add del mod replId">
          <pc:chgData name="Abdelrahman H Obyat" userId="S::abdelrahman.obyat001@umb.edu::549bcdb0-3703-402b-892c-64823b13d6b5" providerId="AD" clId="Web-{86B1B883-55A2-4312-9BA8-47A7E6D921FF}" dt="2020-12-10T01:59:28.711" v="1017"/>
          <pc:sldLayoutMkLst>
            <pc:docMk/>
            <pc:sldMasterMk cId="2941131058" sldId="2147483761"/>
            <pc:sldLayoutMk cId="1714507871" sldId="2147483762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8.711" v="1017"/>
          <pc:sldLayoutMkLst>
            <pc:docMk/>
            <pc:sldMasterMk cId="2941131058" sldId="2147483761"/>
            <pc:sldLayoutMk cId="3146299368" sldId="2147483763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8.711" v="1017"/>
          <pc:sldLayoutMkLst>
            <pc:docMk/>
            <pc:sldMasterMk cId="2941131058" sldId="2147483761"/>
            <pc:sldLayoutMk cId="19523275" sldId="2147483764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8.711" v="1017"/>
          <pc:sldLayoutMkLst>
            <pc:docMk/>
            <pc:sldMasterMk cId="2941131058" sldId="2147483761"/>
            <pc:sldLayoutMk cId="4253894549" sldId="2147483765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8.711" v="1017"/>
          <pc:sldLayoutMkLst>
            <pc:docMk/>
            <pc:sldMasterMk cId="2941131058" sldId="2147483761"/>
            <pc:sldLayoutMk cId="19908268" sldId="2147483766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8.711" v="1017"/>
          <pc:sldLayoutMkLst>
            <pc:docMk/>
            <pc:sldMasterMk cId="2941131058" sldId="2147483761"/>
            <pc:sldLayoutMk cId="2054053854" sldId="2147483767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8.711" v="1017"/>
          <pc:sldLayoutMkLst>
            <pc:docMk/>
            <pc:sldMasterMk cId="2941131058" sldId="2147483761"/>
            <pc:sldLayoutMk cId="686372272" sldId="2147483768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8.711" v="1017"/>
          <pc:sldLayoutMkLst>
            <pc:docMk/>
            <pc:sldMasterMk cId="2941131058" sldId="2147483761"/>
            <pc:sldLayoutMk cId="3987616505" sldId="2147483769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8.711" v="1017"/>
          <pc:sldLayoutMkLst>
            <pc:docMk/>
            <pc:sldMasterMk cId="2941131058" sldId="2147483761"/>
            <pc:sldLayoutMk cId="3267795530" sldId="2147483770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8.711" v="1017"/>
          <pc:sldLayoutMkLst>
            <pc:docMk/>
            <pc:sldMasterMk cId="2941131058" sldId="2147483761"/>
            <pc:sldLayoutMk cId="3184009056" sldId="2147483771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8.711" v="1017"/>
          <pc:sldLayoutMkLst>
            <pc:docMk/>
            <pc:sldMasterMk cId="2941131058" sldId="2147483761"/>
            <pc:sldLayoutMk cId="1201706476" sldId="2147483772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8.711" v="1017"/>
          <pc:sldLayoutMkLst>
            <pc:docMk/>
            <pc:sldMasterMk cId="2941131058" sldId="2147483761"/>
            <pc:sldLayoutMk cId="1383181766" sldId="2147483773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8.711" v="1017"/>
          <pc:sldLayoutMkLst>
            <pc:docMk/>
            <pc:sldMasterMk cId="2941131058" sldId="2147483761"/>
            <pc:sldLayoutMk cId="2939077253" sldId="2147483774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8.711" v="1017"/>
          <pc:sldLayoutMkLst>
            <pc:docMk/>
            <pc:sldMasterMk cId="2941131058" sldId="2147483761"/>
            <pc:sldLayoutMk cId="2664310679" sldId="2147483775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8.711" v="1017"/>
          <pc:sldLayoutMkLst>
            <pc:docMk/>
            <pc:sldMasterMk cId="2941131058" sldId="2147483761"/>
            <pc:sldLayoutMk cId="1414251148" sldId="2147483776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8.711" v="1017"/>
          <pc:sldLayoutMkLst>
            <pc:docMk/>
            <pc:sldMasterMk cId="2941131058" sldId="2147483761"/>
            <pc:sldLayoutMk cId="2783252871" sldId="2147483777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8.711" v="1017"/>
          <pc:sldLayoutMkLst>
            <pc:docMk/>
            <pc:sldMasterMk cId="2941131058" sldId="2147483761"/>
            <pc:sldLayoutMk cId="3906351121" sldId="2147483778"/>
          </pc:sldLayoutMkLst>
        </pc:sldLayoutChg>
      </pc:sldMasterChg>
      <pc:sldMasterChg chg="add del addSldLayout delSldLayout modSldLayout">
        <pc:chgData name="Abdelrahman H Obyat" userId="S::abdelrahman.obyat001@umb.edu::549bcdb0-3703-402b-892c-64823b13d6b5" providerId="AD" clId="Web-{86B1B883-55A2-4312-9BA8-47A7E6D921FF}" dt="2020-12-10T03:00:01.983" v="1374"/>
        <pc:sldMasterMkLst>
          <pc:docMk/>
          <pc:sldMasterMk cId="1004529034" sldId="2147483779"/>
        </pc:sldMasterMkLst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1004529034" sldId="2147483779"/>
            <pc:sldLayoutMk cId="1126548118" sldId="2147483780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1004529034" sldId="2147483779"/>
            <pc:sldLayoutMk cId="2819620927" sldId="2147483781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1004529034" sldId="2147483779"/>
            <pc:sldLayoutMk cId="1706211177" sldId="2147483782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1004529034" sldId="2147483779"/>
            <pc:sldLayoutMk cId="664231172" sldId="2147483783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1004529034" sldId="2147483779"/>
            <pc:sldLayoutMk cId="1715044655" sldId="2147483784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1004529034" sldId="2147483779"/>
            <pc:sldLayoutMk cId="1472972689" sldId="2147483785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1004529034" sldId="2147483779"/>
            <pc:sldLayoutMk cId="3508413459" sldId="2147483786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1004529034" sldId="2147483779"/>
            <pc:sldLayoutMk cId="4044988451" sldId="2147483787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1004529034" sldId="2147483779"/>
            <pc:sldLayoutMk cId="1974349640" sldId="2147483788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1004529034" sldId="2147483779"/>
            <pc:sldLayoutMk cId="2755187969" sldId="2147483789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1004529034" sldId="2147483779"/>
            <pc:sldLayoutMk cId="530592003" sldId="2147483790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1004529034" sldId="2147483779"/>
            <pc:sldLayoutMk cId="3241360739" sldId="2147483791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1004529034" sldId="2147483779"/>
            <pc:sldLayoutMk cId="4175676414" sldId="2147483792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1004529034" sldId="2147483779"/>
            <pc:sldLayoutMk cId="693604195" sldId="2147483793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1004529034" sldId="2147483779"/>
            <pc:sldLayoutMk cId="977688020" sldId="2147483794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1004529034" sldId="2147483779"/>
            <pc:sldLayoutMk cId="133660359" sldId="2147483795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3:00:01.983" v="1374"/>
          <pc:sldLayoutMkLst>
            <pc:docMk/>
            <pc:sldMasterMk cId="1004529034" sldId="2147483779"/>
            <pc:sldLayoutMk cId="393676896" sldId="2147483796"/>
          </pc:sldLayoutMkLst>
        </pc:sldLayoutChg>
      </pc:sldMasterChg>
      <pc:sldMasterChg chg="add del addSldLayout delSldLayout modSldLayout">
        <pc:chgData name="Abdelrahman H Obyat" userId="S::abdelrahman.obyat001@umb.edu::549bcdb0-3703-402b-892c-64823b13d6b5" providerId="AD" clId="Web-{86B1B883-55A2-4312-9BA8-47A7E6D921FF}" dt="2020-12-10T01:59:23.664" v="1016"/>
        <pc:sldMasterMkLst>
          <pc:docMk/>
          <pc:sldMasterMk cId="1296188594" sldId="2147483779"/>
        </pc:sldMasterMkLst>
        <pc:sldLayoutChg chg="add del mod replId">
          <pc:chgData name="Abdelrahman H Obyat" userId="S::abdelrahman.obyat001@umb.edu::549bcdb0-3703-402b-892c-64823b13d6b5" providerId="AD" clId="Web-{86B1B883-55A2-4312-9BA8-47A7E6D921FF}" dt="2020-12-10T01:59:23.664" v="1016"/>
          <pc:sldLayoutMkLst>
            <pc:docMk/>
            <pc:sldMasterMk cId="1296188594" sldId="2147483779"/>
            <pc:sldLayoutMk cId="420010371" sldId="2147483780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3.664" v="1016"/>
          <pc:sldLayoutMkLst>
            <pc:docMk/>
            <pc:sldMasterMk cId="1296188594" sldId="2147483779"/>
            <pc:sldLayoutMk cId="1714357264" sldId="2147483781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3.664" v="1016"/>
          <pc:sldLayoutMkLst>
            <pc:docMk/>
            <pc:sldMasterMk cId="1296188594" sldId="2147483779"/>
            <pc:sldLayoutMk cId="1803097936" sldId="2147483782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3.664" v="1016"/>
          <pc:sldLayoutMkLst>
            <pc:docMk/>
            <pc:sldMasterMk cId="1296188594" sldId="2147483779"/>
            <pc:sldLayoutMk cId="371349094" sldId="2147483783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3.664" v="1016"/>
          <pc:sldLayoutMkLst>
            <pc:docMk/>
            <pc:sldMasterMk cId="1296188594" sldId="2147483779"/>
            <pc:sldLayoutMk cId="1330817694" sldId="2147483784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3.664" v="1016"/>
          <pc:sldLayoutMkLst>
            <pc:docMk/>
            <pc:sldMasterMk cId="1296188594" sldId="2147483779"/>
            <pc:sldLayoutMk cId="263493748" sldId="2147483785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3.664" v="1016"/>
          <pc:sldLayoutMkLst>
            <pc:docMk/>
            <pc:sldMasterMk cId="1296188594" sldId="2147483779"/>
            <pc:sldLayoutMk cId="3867397873" sldId="2147483786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3.664" v="1016"/>
          <pc:sldLayoutMkLst>
            <pc:docMk/>
            <pc:sldMasterMk cId="1296188594" sldId="2147483779"/>
            <pc:sldLayoutMk cId="3936647305" sldId="2147483787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3.664" v="1016"/>
          <pc:sldLayoutMkLst>
            <pc:docMk/>
            <pc:sldMasterMk cId="1296188594" sldId="2147483779"/>
            <pc:sldLayoutMk cId="3530071371" sldId="2147483788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3.664" v="1016"/>
          <pc:sldLayoutMkLst>
            <pc:docMk/>
            <pc:sldMasterMk cId="1296188594" sldId="2147483779"/>
            <pc:sldLayoutMk cId="232591566" sldId="2147483789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3.664" v="1016"/>
          <pc:sldLayoutMkLst>
            <pc:docMk/>
            <pc:sldMasterMk cId="1296188594" sldId="2147483779"/>
            <pc:sldLayoutMk cId="436542265" sldId="2147483790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3.664" v="1016"/>
          <pc:sldLayoutMkLst>
            <pc:docMk/>
            <pc:sldMasterMk cId="1296188594" sldId="2147483779"/>
            <pc:sldLayoutMk cId="2297425644" sldId="2147483791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3.664" v="1016"/>
          <pc:sldLayoutMkLst>
            <pc:docMk/>
            <pc:sldMasterMk cId="1296188594" sldId="2147483779"/>
            <pc:sldLayoutMk cId="941351698" sldId="2147483792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3.664" v="1016"/>
          <pc:sldLayoutMkLst>
            <pc:docMk/>
            <pc:sldMasterMk cId="1296188594" sldId="2147483779"/>
            <pc:sldLayoutMk cId="2211277480" sldId="2147483793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3.664" v="1016"/>
          <pc:sldLayoutMkLst>
            <pc:docMk/>
            <pc:sldMasterMk cId="1296188594" sldId="2147483779"/>
            <pc:sldLayoutMk cId="3884789300" sldId="2147483794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3.664" v="1016"/>
          <pc:sldLayoutMkLst>
            <pc:docMk/>
            <pc:sldMasterMk cId="1296188594" sldId="2147483779"/>
            <pc:sldLayoutMk cId="2865776447" sldId="2147483795"/>
          </pc:sldLayoutMkLst>
        </pc:sldLayoutChg>
        <pc:sldLayoutChg chg="add del mod replId">
          <pc:chgData name="Abdelrahman H Obyat" userId="S::abdelrahman.obyat001@umb.edu::549bcdb0-3703-402b-892c-64823b13d6b5" providerId="AD" clId="Web-{86B1B883-55A2-4312-9BA8-47A7E6D921FF}" dt="2020-12-10T01:59:23.664" v="1016"/>
          <pc:sldLayoutMkLst>
            <pc:docMk/>
            <pc:sldMasterMk cId="1296188594" sldId="2147483779"/>
            <pc:sldLayoutMk cId="3365343936" sldId="2147483796"/>
          </pc:sldLayoutMkLst>
        </pc:sldLayoutChg>
      </pc:sldMaster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</inkml:context>
    <inkml:brush xml:id="br0">
      <inkml:brushProperty name="width" value="0.3" units="cm"/>
      <inkml:brushProperty name="height" value="0.6" units="cm"/>
      <inkml:brushProperty name="color" value="#FF2500"/>
      <inkml:brushProperty name="tip" value="rectangle"/>
      <inkml:brushProperty name="rasterOp" value="maskPen"/>
    </inkml:brush>
  </inkml:definitions>
  <inkml:trace contextRef="#ctx0" brushRef="#br0">34553 6932 16383 0 0,'-18'0'0'0'0,"-32"0"0"0"0,-33 0 0 0 0,-30 0 0 0 0,-39 0 0 0 0,-29 9 0 0 0,-36 3 0 0 0,-25 7 0 0 0,-33 2 0 0 0,-14 14 0 0 0,7 1 0 0 0,17 4 0 0 0,18-6 0 0 0,25-8 0 0 0,15 9 0 0 0,34 8 0 0 0,46 22 0 0 0,54 26 0 0 0,39 34 0 0 0,51 21 0 0 0,33 30 0 0 0,33 20 0 0 0,20 12 0 0 0,2-3 0 0 0,0-10 0 0 0,-17-12 0 0 0,-25-11 0 0 0,-13-17 0 0 0,-15-26 0 0 0,-15-17 0 0 0,0-11 0 0 0,4-13 0 0 0,-2-13 0 0 0,4-10 0 0 0,16-17 0 0 0,26-16 0 0 0,29 4 0 0 0,41-4 0 0 0,32 1 0 0 0,23-5 0 0 0,31 10 0 0 0,-5-1 0 0 0,-14-6 0 0 0,-23-10 0 0 0,-35-8 0 0 0,-24-5 0 0 0,-25-5 0 0 0,-11-3 0 0 0,6-1 0 0 0,-4-1 0 0 0,0 0 0 0 0,3-8 0 0 0,-14-11 0 0 0,-12-20 0 0 0,-9-12 0 0 0,-4-5 0 0 0,-3-19 0 0 0,-1-6 0 0 0,-10-6 0 0 0,-10-5 0 0 0,-11-14 0 0 0,-8-5 0 0 0,-6-1 0 0 0,-3-8 0 0 0,-29-9 0 0 0,-9-9 0 0 0,-7-7 0 0 0,3-5 0 0 0,10-2 0 0 0,9 6 0 0 0,-9 3 0 0 0,1 17 0 0 0,6 13 0 0 0,6 17 0 0 0,7-1 0 0 0,5-1 0 0 0,4 7 0 0 0,1 2 0 0 0,-15 8 0 0 0,-15 18 0 0 0,-11 11 0 0 0,-6 15 0 0 0,-13-3 0 0 0,-14-4 0 0 0,6 6-16383 0 0</inkml:trace>
</inkml:ink>
</file>

<file path=ppt/media/image1.jpeg>
</file>

<file path=ppt/media/image10.jpeg>
</file>

<file path=ppt/media/image11.png>
</file>

<file path=ppt/media/image12.png>
</file>

<file path=ppt/media/image13.sv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711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158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5493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292216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0747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12/9/2020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4662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12/9/2020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8542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7213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101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171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612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403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8220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12/9/2020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303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12/9/2020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157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12/9/2020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414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0124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6522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  <p:sldLayoutId id="2147483774" r:id="rId13"/>
    <p:sldLayoutId id="2147483775" r:id="rId14"/>
    <p:sldLayoutId id="2147483776" r:id="rId15"/>
    <p:sldLayoutId id="2147483777" r:id="rId16"/>
    <p:sldLayoutId id="214748377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3" Type="http://schemas.openxmlformats.org/officeDocument/2006/relationships/image" Target="../media/image15.jpeg"/><Relationship Id="rId7" Type="http://schemas.openxmlformats.org/officeDocument/2006/relationships/image" Target="../media/image1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Relationship Id="rId9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A3EC22-49C8-45F8-8E91-7D3345090D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6397" b="1821"/>
          <a:stretch/>
        </p:blipFill>
        <p:spPr>
          <a:xfrm>
            <a:off x="1" y="-5"/>
            <a:ext cx="12191695" cy="5020241"/>
          </a:xfrm>
          <a:custGeom>
            <a:avLst/>
            <a:gdLst/>
            <a:ahLst/>
            <a:cxnLst/>
            <a:rect l="l" t="t" r="r" b="b"/>
            <a:pathLst>
              <a:path w="12191695" h="5020241">
                <a:moveTo>
                  <a:pt x="0" y="0"/>
                </a:moveTo>
                <a:lnTo>
                  <a:pt x="12191695" y="0"/>
                </a:lnTo>
                <a:lnTo>
                  <a:pt x="12191695" y="4057991"/>
                </a:lnTo>
                <a:lnTo>
                  <a:pt x="11914945" y="4110187"/>
                </a:lnTo>
                <a:lnTo>
                  <a:pt x="11639412" y="4159931"/>
                </a:lnTo>
                <a:lnTo>
                  <a:pt x="11362661" y="4208624"/>
                </a:lnTo>
                <a:lnTo>
                  <a:pt x="11084690" y="4250310"/>
                </a:lnTo>
                <a:lnTo>
                  <a:pt x="10807939" y="4292347"/>
                </a:lnTo>
                <a:lnTo>
                  <a:pt x="10529968" y="4331582"/>
                </a:lnTo>
                <a:lnTo>
                  <a:pt x="10255655" y="4365211"/>
                </a:lnTo>
                <a:lnTo>
                  <a:pt x="9977684" y="4397089"/>
                </a:lnTo>
                <a:lnTo>
                  <a:pt x="9700933" y="4426165"/>
                </a:lnTo>
                <a:lnTo>
                  <a:pt x="9429058" y="4451387"/>
                </a:lnTo>
                <a:lnTo>
                  <a:pt x="9153526" y="4476609"/>
                </a:lnTo>
                <a:lnTo>
                  <a:pt x="8881651" y="4497628"/>
                </a:lnTo>
                <a:lnTo>
                  <a:pt x="8609776" y="4514092"/>
                </a:lnTo>
                <a:lnTo>
                  <a:pt x="8339121" y="4531258"/>
                </a:lnTo>
                <a:lnTo>
                  <a:pt x="8070903" y="4545620"/>
                </a:lnTo>
                <a:lnTo>
                  <a:pt x="7805124" y="4555779"/>
                </a:lnTo>
                <a:lnTo>
                  <a:pt x="7539345" y="4564537"/>
                </a:lnTo>
                <a:lnTo>
                  <a:pt x="7276005" y="4572944"/>
                </a:lnTo>
                <a:lnTo>
                  <a:pt x="7016322" y="4576798"/>
                </a:lnTo>
                <a:lnTo>
                  <a:pt x="6756639" y="4581001"/>
                </a:lnTo>
                <a:lnTo>
                  <a:pt x="6500613" y="4583103"/>
                </a:lnTo>
                <a:lnTo>
                  <a:pt x="6247026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7B62EC-B1A4-470A-99AD-C8CB956F3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10407602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rgbClr val="EBEBEB"/>
                </a:solidFill>
              </a:rPr>
              <a:t>HouseMonitor</a:t>
            </a:r>
            <a:endParaRPr lang="en-US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1DC7C8-9328-4000-9620-6C61F9F0E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917" y="5722374"/>
            <a:ext cx="10407602" cy="48792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cap="all" dirty="0">
                <a:solidFill>
                  <a:schemeClr val="tx2">
                    <a:lumMod val="40000"/>
                    <a:lumOff val="60000"/>
                  </a:schemeClr>
                </a:solidFill>
              </a:rPr>
              <a:t>OBYAT &amp; Mansi</a:t>
            </a:r>
          </a:p>
        </p:txBody>
      </p:sp>
    </p:spTree>
    <p:extLst>
      <p:ext uri="{BB962C8B-B14F-4D97-AF65-F5344CB8AC3E}">
        <p14:creationId xmlns:p14="http://schemas.microsoft.com/office/powerpoint/2010/main" val="1446950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23E8915-D2AA-4327-A45A-972C3CA95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302FC3C-9804-4950-B721-5FD704BA6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88952" cy="6858000"/>
          </a:xfrm>
          <a:prstGeom prst="rect">
            <a:avLst/>
          </a:prstGeom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B9695BD-ECF6-49CA-8877-8C493193C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828800"/>
            <a:ext cx="0" cy="3200400"/>
          </a:xfrm>
          <a:prstGeom prst="line">
            <a:avLst/>
          </a:prstGeom>
          <a:ln w="19050"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3BC6EBB2-9BDC-4075-BA6B-43A9FBF9C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228080"/>
            <a:ext cx="993734" cy="762000"/>
          </a:xfrm>
          <a:prstGeom prst="rect">
            <a:avLst/>
          </a:prstGeom>
        </p:spPr>
      </p:pic>
      <p:sp>
        <p:nvSpPr>
          <p:cNvPr id="16" name="Freeform 5">
            <a:extLst>
              <a:ext uri="{FF2B5EF4-FFF2-40B4-BE49-F238E27FC236}">
                <a16:creationId xmlns:a16="http://schemas.microsoft.com/office/drawing/2014/main" id="{F3798573-F27B-47EB-8EA4-7EE34954C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588" y="0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E2BA99-FE7F-4487-91E0-D6F6E8651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95" y="804672"/>
            <a:ext cx="3521359" cy="5248656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User-friendliness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2E317C-B38C-48EE-B12C-D320F231E0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5861" y="804671"/>
            <a:ext cx="6399930" cy="524865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Easy first time set up. Only register both app &amp; device!</a:t>
            </a:r>
          </a:p>
          <a:p>
            <a:pPr>
              <a:buClr>
                <a:srgbClr val="EF53A5"/>
              </a:buClr>
            </a:pPr>
            <a:r>
              <a:rPr lang="en-US" dirty="0"/>
              <a:t>Auto-launch</a:t>
            </a:r>
          </a:p>
          <a:p>
            <a:pPr>
              <a:buClr>
                <a:srgbClr val="EF53A5"/>
              </a:buClr>
            </a:pPr>
            <a:r>
              <a:rPr lang="en-US" dirty="0"/>
              <a:t>Log off button with the app</a:t>
            </a:r>
          </a:p>
          <a:p>
            <a:pPr>
              <a:buClr>
                <a:srgbClr val="EF53A5"/>
              </a:buClr>
            </a:pPr>
            <a:r>
              <a:rPr lang="en-US"/>
              <a:t>Only burden with registration once</a:t>
            </a:r>
            <a:endParaRPr lang="en-US" dirty="0"/>
          </a:p>
          <a:p>
            <a:pPr>
              <a:buClr>
                <a:srgbClr val="EF53A5"/>
              </a:buClr>
            </a:pPr>
            <a:r>
              <a:rPr lang="en-US" dirty="0"/>
              <a:t>Easy launch any adjacent email app</a:t>
            </a:r>
          </a:p>
          <a:p>
            <a:pPr>
              <a:buClr>
                <a:srgbClr val="EF53A5"/>
              </a:buClr>
            </a:pPr>
            <a:r>
              <a:rPr lang="en-US" dirty="0"/>
              <a:t>Look &amp; feel</a:t>
            </a:r>
          </a:p>
          <a:p>
            <a:pPr>
              <a:buClr>
                <a:srgbClr val="EF53A5"/>
              </a:buClr>
            </a:pPr>
            <a:r>
              <a:rPr lang="en-US"/>
              <a:t>Sacrificed continous authentication for immediate access!</a:t>
            </a:r>
          </a:p>
        </p:txBody>
      </p:sp>
    </p:spTree>
    <p:extLst>
      <p:ext uri="{BB962C8B-B14F-4D97-AF65-F5344CB8AC3E}">
        <p14:creationId xmlns:p14="http://schemas.microsoft.com/office/powerpoint/2010/main" val="2814495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7">
            <a:extLst>
              <a:ext uri="{FF2B5EF4-FFF2-40B4-BE49-F238E27FC236}">
                <a16:creationId xmlns:a16="http://schemas.microsoft.com/office/drawing/2014/main" id="{179C4C8E-197B-4679-AE96-B5147F971C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56687" y="1930986"/>
            <a:ext cx="0" cy="3200400"/>
          </a:xfrm>
          <a:prstGeom prst="line">
            <a:avLst/>
          </a:prstGeom>
          <a:ln w="15875" cap="sq">
            <a:solidFill>
              <a:schemeClr val="bg2">
                <a:lumMod val="60000"/>
                <a:lumOff val="4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1266958"/>
            <a:ext cx="2904124" cy="4528457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Obyat &amp; Mansi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266958"/>
            <a:ext cx="6808362" cy="4528457"/>
          </a:xfrm>
        </p:spPr>
        <p:txBody>
          <a:bodyPr anchor="ctr">
            <a:normAutofit/>
          </a:bodyPr>
          <a:lstStyle/>
          <a:p>
            <a:r>
              <a:rPr lang="en-US" dirty="0"/>
              <a:t>HouseMonitor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73C4B-39C6-4935-8397-E41E66B11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>
            <a:normAutofit/>
          </a:bodyPr>
          <a:lstStyle/>
          <a:p>
            <a:r>
              <a:rPr lang="en-US"/>
              <a:t>IOT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6E9C3F-FA4D-45F8-A576-D25F098C0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3300836" cy="419548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Always connected</a:t>
            </a:r>
          </a:p>
          <a:p>
            <a:pPr>
              <a:buClr>
                <a:srgbClr val="8AD0D6"/>
              </a:buClr>
            </a:pPr>
            <a:r>
              <a:rPr lang="en-US" dirty="0"/>
              <a:t>Portable</a:t>
            </a:r>
          </a:p>
          <a:p>
            <a:pPr>
              <a:buClr>
                <a:srgbClr val="8AD0D6"/>
              </a:buClr>
            </a:pPr>
            <a:r>
              <a:rPr lang="en-US" dirty="0"/>
              <a:t>Sensors</a:t>
            </a:r>
          </a:p>
          <a:p>
            <a:pPr>
              <a:buClr>
                <a:srgbClr val="8AD0D6"/>
              </a:buClr>
            </a:pPr>
            <a:r>
              <a:rPr lang="en-US" dirty="0"/>
              <a:t>Auto-launch</a:t>
            </a:r>
          </a:p>
          <a:p>
            <a:pPr>
              <a:buClr>
                <a:srgbClr val="8AD0D6"/>
              </a:buClr>
            </a:pPr>
            <a:r>
              <a:rPr lang="en-US" dirty="0"/>
              <a:t>Online Storage</a:t>
            </a:r>
          </a:p>
          <a:p>
            <a:pPr>
              <a:buClr>
                <a:srgbClr val="8AD0D6"/>
              </a:buClr>
            </a:pPr>
            <a:r>
              <a:rPr lang="en-US" dirty="0"/>
              <a:t>Portable access</a:t>
            </a:r>
          </a:p>
        </p:txBody>
      </p:sp>
      <p:pic>
        <p:nvPicPr>
          <p:cNvPr id="5" name="Picture 5" descr="A picture containing table, indoor, small, desk&#10;&#10;Description automatically generated">
            <a:extLst>
              <a:ext uri="{FF2B5EF4-FFF2-40B4-BE49-F238E27FC236}">
                <a16:creationId xmlns:a16="http://schemas.microsoft.com/office/drawing/2014/main" id="{466CE96E-B1E4-402F-A1D8-9B7F26BE04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84" r="6826" b="3"/>
          <a:stretch/>
        </p:blipFill>
        <p:spPr>
          <a:xfrm>
            <a:off x="5062400" y="2052916"/>
            <a:ext cx="2438400" cy="419548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pic>
        <p:nvPicPr>
          <p:cNvPr id="4" name="Picture 4" descr="A picture containing indoor, table, small, wooden&#10;&#10;Description automatically generated">
            <a:extLst>
              <a:ext uri="{FF2B5EF4-FFF2-40B4-BE49-F238E27FC236}">
                <a16:creationId xmlns:a16="http://schemas.microsoft.com/office/drawing/2014/main" id="{238ABA60-EF9D-4B10-AA14-1BAEF855D1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30" r="16614" b="-4"/>
          <a:stretch/>
        </p:blipFill>
        <p:spPr>
          <a:xfrm>
            <a:off x="7602039" y="2052214"/>
            <a:ext cx="2443840" cy="419618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72083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38608-B0A1-444D-82A0-AD483F08E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A8D81-C9EA-4DFB-8D7A-59342E2D59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Clr>
                <a:srgbClr val="B31166">
                  <a:lumMod val="60000"/>
                  <a:lumOff val="40000"/>
                </a:srgbClr>
              </a:buClr>
            </a:pPr>
            <a:r>
              <a:rPr lang="en-US"/>
              <a:t>House Monitor</a:t>
            </a:r>
          </a:p>
          <a:p>
            <a:pPr>
              <a:buClr>
                <a:srgbClr val="EF53A5"/>
              </a:buClr>
            </a:pPr>
            <a:r>
              <a:rPr lang="en-US">
                <a:ea typeface="+mj-lt"/>
                <a:cs typeface="+mj-lt"/>
              </a:rPr>
              <a:t>Baby monitor</a:t>
            </a:r>
            <a:endParaRPr lang="en-US" dirty="0">
              <a:ea typeface="+mj-lt"/>
              <a:cs typeface="+mj-lt"/>
            </a:endParaRPr>
          </a:p>
          <a:p>
            <a:pPr>
              <a:buClr>
                <a:srgbClr val="EF53A5"/>
              </a:buClr>
            </a:pPr>
            <a:r>
              <a:rPr lang="en-US">
                <a:ea typeface="+mj-lt"/>
                <a:cs typeface="+mj-lt"/>
              </a:rPr>
              <a:t>Babysitter or dogsitter monitor</a:t>
            </a:r>
          </a:p>
          <a:p>
            <a:pPr>
              <a:buClr>
                <a:srgbClr val="EF53A5"/>
              </a:buClr>
            </a:pPr>
            <a:r>
              <a:rPr lang="en-US">
                <a:ea typeface="+mj-lt"/>
                <a:cs typeface="+mj-lt"/>
              </a:rPr>
              <a:t>Anti-mail theft </a:t>
            </a:r>
            <a:endParaRPr lang="en-US" dirty="0">
              <a:ea typeface="+mj-lt"/>
              <a:cs typeface="+mj-lt"/>
            </a:endParaRPr>
          </a:p>
        </p:txBody>
      </p:sp>
      <p:pic>
        <p:nvPicPr>
          <p:cNvPr id="5" name="Picture 5" descr="A picture containing indoor, table, window, room&#10;&#10;Description automatically generated">
            <a:extLst>
              <a:ext uri="{FF2B5EF4-FFF2-40B4-BE49-F238E27FC236}">
                <a16:creationId xmlns:a16="http://schemas.microsoft.com/office/drawing/2014/main" id="{5C799A09-ACE7-4396-B22C-7748D9901F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0466" y="869795"/>
            <a:ext cx="2525262" cy="532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879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6">
            <a:extLst>
              <a:ext uri="{FF2B5EF4-FFF2-40B4-BE49-F238E27FC236}">
                <a16:creationId xmlns:a16="http://schemas.microsoft.com/office/drawing/2014/main" id="{26E32CE1-D113-412E-9933-113646E2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25" name="Picture 28">
            <a:extLst>
              <a:ext uri="{FF2B5EF4-FFF2-40B4-BE49-F238E27FC236}">
                <a16:creationId xmlns:a16="http://schemas.microsoft.com/office/drawing/2014/main" id="{117B7C8B-175B-4009-808B-9F66FD108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6" name="Oval 30">
            <a:extLst>
              <a:ext uri="{FF2B5EF4-FFF2-40B4-BE49-F238E27FC236}">
                <a16:creationId xmlns:a16="http://schemas.microsoft.com/office/drawing/2014/main" id="{FE5ECD52-6A23-4FF4-8C32-7B5DE9973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8" name="Picture 32">
            <a:extLst>
              <a:ext uri="{FF2B5EF4-FFF2-40B4-BE49-F238E27FC236}">
                <a16:creationId xmlns:a16="http://schemas.microsoft.com/office/drawing/2014/main" id="{5C3F2B96-5F34-41C9-8E37-A9CD279A4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0" name="Picture 34">
            <a:extLst>
              <a:ext uri="{FF2B5EF4-FFF2-40B4-BE49-F238E27FC236}">
                <a16:creationId xmlns:a16="http://schemas.microsoft.com/office/drawing/2014/main" id="{9A4E02BF-4F0E-44E2-A489-075900B78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32" name="Rectangle 36">
            <a:extLst>
              <a:ext uri="{FF2B5EF4-FFF2-40B4-BE49-F238E27FC236}">
                <a16:creationId xmlns:a16="http://schemas.microsoft.com/office/drawing/2014/main" id="{45624C63-3CCA-4EA6-B822-6E710A82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D2FA6DE3-DA85-406E-8329-3D9E347FC54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31818" r="90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6F51757-AE04-4932-BA2A-092DA38E6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3770970"/>
            <a:ext cx="4625366" cy="99711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7200"/>
              <a:t>Hardware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4731D99-FE94-40AD-B267-E598F7988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7" name="Picture 18" descr="A picture containing sitting, table&#10;&#10;Description automatically generated">
            <a:extLst>
              <a:ext uri="{FF2B5EF4-FFF2-40B4-BE49-F238E27FC236}">
                <a16:creationId xmlns:a16="http://schemas.microsoft.com/office/drawing/2014/main" id="{ED853BA4-1379-4C00-BC37-C15AFD436E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6740912" y="763528"/>
            <a:ext cx="4341541" cy="578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799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7B761-652B-481A-BE8A-A522C945E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2DE982E4-A687-4921-9CD3-BFE46BD31DB0}"/>
              </a:ext>
            </a:extLst>
          </p:cNvPr>
          <p:cNvSpPr/>
          <p:nvPr/>
        </p:nvSpPr>
        <p:spPr>
          <a:xfrm>
            <a:off x="2070410" y="3343507"/>
            <a:ext cx="1170877" cy="65048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Driver Shortcut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68D83121-D71B-4873-B8BF-B0FDB2172E20}"/>
              </a:ext>
            </a:extLst>
          </p:cNvPr>
          <p:cNvSpPr/>
          <p:nvPr/>
        </p:nvSpPr>
        <p:spPr>
          <a:xfrm>
            <a:off x="3352158" y="3589753"/>
            <a:ext cx="399585" cy="1672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46AB74-B9E3-4A1A-B6EE-AE5E6D4E071D}"/>
              </a:ext>
            </a:extLst>
          </p:cNvPr>
          <p:cNvSpPr/>
          <p:nvPr/>
        </p:nvSpPr>
        <p:spPr>
          <a:xfrm>
            <a:off x="3818596" y="3307498"/>
            <a:ext cx="724829" cy="6876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Driver.sh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4997533-5C1F-4EBB-93A7-234AF08785C7}"/>
              </a:ext>
            </a:extLst>
          </p:cNvPr>
          <p:cNvSpPr/>
          <p:nvPr/>
        </p:nvSpPr>
        <p:spPr>
          <a:xfrm>
            <a:off x="5894349" y="2911398"/>
            <a:ext cx="1300975" cy="5947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HouseMonitor.py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34E7935-5309-4B17-8233-76B7A84E7959}"/>
              </a:ext>
            </a:extLst>
          </p:cNvPr>
          <p:cNvSpPr/>
          <p:nvPr/>
        </p:nvSpPr>
        <p:spPr>
          <a:xfrm>
            <a:off x="5894349" y="3794203"/>
            <a:ext cx="1300975" cy="5947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000" dirty="0"/>
              <a:t>firebase.py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EE85A94-578D-4EAC-9F69-1F34CAE04DD9}"/>
              </a:ext>
            </a:extLst>
          </p:cNvPr>
          <p:cNvSpPr/>
          <p:nvPr/>
        </p:nvSpPr>
        <p:spPr>
          <a:xfrm>
            <a:off x="8295346" y="2515297"/>
            <a:ext cx="1115120" cy="9478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email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6F6BD5C-B69F-4ADD-A49C-463DE346885A}"/>
              </a:ext>
            </a:extLst>
          </p:cNvPr>
          <p:cNvSpPr/>
          <p:nvPr/>
        </p:nvSpPr>
        <p:spPr>
          <a:xfrm>
            <a:off x="8298830" y="3754708"/>
            <a:ext cx="1152290" cy="8363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database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D2617BA-AB09-4B46-81C1-38B39624CA22}"/>
              </a:ext>
            </a:extLst>
          </p:cNvPr>
          <p:cNvSpPr/>
          <p:nvPr/>
        </p:nvSpPr>
        <p:spPr>
          <a:xfrm>
            <a:off x="10504681" y="3795364"/>
            <a:ext cx="910682" cy="91068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App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63260248-80D0-4911-B081-C95E4A9CF98A}"/>
              </a:ext>
            </a:extLst>
          </p:cNvPr>
          <p:cNvSpPr/>
          <p:nvPr/>
        </p:nvSpPr>
        <p:spPr>
          <a:xfrm rot="20820000">
            <a:off x="4816917" y="3177391"/>
            <a:ext cx="734122" cy="4088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B67ABAAD-27B4-4462-8E17-0DCB52ABBB77}"/>
              </a:ext>
            </a:extLst>
          </p:cNvPr>
          <p:cNvSpPr/>
          <p:nvPr/>
        </p:nvSpPr>
        <p:spPr>
          <a:xfrm rot="1740000">
            <a:off x="4714697" y="3744244"/>
            <a:ext cx="734122" cy="40887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61A348C5-D03B-4512-9B94-381EB1102817}"/>
              </a:ext>
            </a:extLst>
          </p:cNvPr>
          <p:cNvSpPr/>
          <p:nvPr/>
        </p:nvSpPr>
        <p:spPr>
          <a:xfrm rot="21360000">
            <a:off x="7375890" y="2976436"/>
            <a:ext cx="715536" cy="3438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E6383915-827F-4C47-AE7B-14069A4B07A3}"/>
              </a:ext>
            </a:extLst>
          </p:cNvPr>
          <p:cNvSpPr/>
          <p:nvPr/>
        </p:nvSpPr>
        <p:spPr>
          <a:xfrm rot="540000">
            <a:off x="7329426" y="3877826"/>
            <a:ext cx="715536" cy="3438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4B919923-B2E4-4C94-A9B7-16D165556780}"/>
              </a:ext>
            </a:extLst>
          </p:cNvPr>
          <p:cNvSpPr/>
          <p:nvPr/>
        </p:nvSpPr>
        <p:spPr>
          <a:xfrm rot="180000">
            <a:off x="9531792" y="4082265"/>
            <a:ext cx="715536" cy="3438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01B5A35B-9094-410B-B1E7-3A7665142D42}"/>
              </a:ext>
            </a:extLst>
          </p:cNvPr>
          <p:cNvSpPr/>
          <p:nvPr/>
        </p:nvSpPr>
        <p:spPr>
          <a:xfrm rot="12060000">
            <a:off x="9786653" y="3148653"/>
            <a:ext cx="678365" cy="3438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Beveled 22">
            <a:extLst>
              <a:ext uri="{FF2B5EF4-FFF2-40B4-BE49-F238E27FC236}">
                <a16:creationId xmlns:a16="http://schemas.microsoft.com/office/drawing/2014/main" id="{F940295A-7C89-4720-9FBA-7DC14A472052}"/>
              </a:ext>
            </a:extLst>
          </p:cNvPr>
          <p:cNvSpPr/>
          <p:nvPr/>
        </p:nvSpPr>
        <p:spPr>
          <a:xfrm>
            <a:off x="146703" y="3213289"/>
            <a:ext cx="1300975" cy="1031487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Auto-Launch</a:t>
            </a: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C87FB355-D790-440D-8E0D-18F6360B5D04}"/>
              </a:ext>
            </a:extLst>
          </p:cNvPr>
          <p:cNvSpPr/>
          <p:nvPr/>
        </p:nvSpPr>
        <p:spPr>
          <a:xfrm>
            <a:off x="1577255" y="3589753"/>
            <a:ext cx="399585" cy="1393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175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9134821-5D8B-4373-BA74-CFE9AB35A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965195F-79F5-4911-907D-13CB3F534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8A610DC7-FE1B-47B9-8452-CFC389786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742ADC1-2286-40B7-A3C6-D6C3362FA0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878FBDC-78F2-4D49-8DB3-1A48CA9F7F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C9A0934-0C2C-4565-9290-A345B19BD9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F89E13-F4FC-483D-9AC2-33302243B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2012" y="1447800"/>
            <a:ext cx="5222325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/>
              <a:t>Driver Demo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C356176-0E5D-4665-B02D-FAA7B26C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57780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8">
            <a:extLst>
              <a:ext uri="{FF2B5EF4-FFF2-40B4-BE49-F238E27FC236}">
                <a16:creationId xmlns:a16="http://schemas.microsoft.com/office/drawing/2014/main" id="{BAF8C88E-EC45-4BA1-BF2E-0596BF97D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5692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5">
            <a:extLst>
              <a:ext uri="{FF2B5EF4-FFF2-40B4-BE49-F238E27FC236}">
                <a16:creationId xmlns:a16="http://schemas.microsoft.com/office/drawing/2014/main" id="{681010AF-D59A-4537-A2C7-F25545726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38060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6" name="Graphic 5" descr="Car">
            <a:extLst>
              <a:ext uri="{FF2B5EF4-FFF2-40B4-BE49-F238E27FC236}">
                <a16:creationId xmlns:a16="http://schemas.microsoft.com/office/drawing/2014/main" id="{56F38F6D-81CE-4399-A240-CBF5D5BD95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47240" y="2074882"/>
            <a:ext cx="2936836" cy="293683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587924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6E32CE1-D113-412E-9933-113646E2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17B7C8B-175B-4009-808B-9F66FD108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FE5ECD52-6A23-4FF4-8C32-7B5DE9973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C3F2B96-5F34-41C9-8E37-A9CD279A4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A4E02BF-4F0E-44E2-A489-075900B78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45624C63-3CCA-4EA6-B822-6E710A82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2BC946-3F43-4EA0-92A5-FD676EAF0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2384" y="1454963"/>
            <a:ext cx="6261915" cy="33083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700" dirty="0"/>
              <a:t>HouseMonitor Demo</a:t>
            </a:r>
          </a:p>
        </p:txBody>
      </p:sp>
      <p:pic>
        <p:nvPicPr>
          <p:cNvPr id="4" name="Picture 3" descr="A circuit board&#10;&#10;Description automatically generated">
            <a:extLst>
              <a:ext uri="{FF2B5EF4-FFF2-40B4-BE49-F238E27FC236}">
                <a16:creationId xmlns:a16="http://schemas.microsoft.com/office/drawing/2014/main" id="{7607A761-F58C-4501-81E3-300AB19813C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1623" r="10701"/>
          <a:stretch/>
        </p:blipFill>
        <p:spPr>
          <a:xfrm>
            <a:off x="607849" y="609601"/>
            <a:ext cx="4027466" cy="56387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92244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6E32CE1-D113-412E-9933-113646E2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17B7C8B-175B-4009-808B-9F66FD108A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FE5ECD52-6A23-4FF4-8C32-7B5DE9973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C3F2B96-5F34-41C9-8E37-A9CD279A4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A4E02BF-4F0E-44E2-A489-075900B78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45624C63-3CCA-4EA6-B822-6E710A820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55BDE4-A775-475E-A3AA-481B951E2C9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40000"/>
          </a:blip>
          <a:srcRect l="9092" t="23278" r="-7" b="-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138B36-F21E-41BC-B262-A59BEF857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1447800"/>
            <a:ext cx="8825658" cy="33295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dirty="0">
                <a:solidFill>
                  <a:schemeClr val="tx1"/>
                </a:solidFill>
              </a:rPr>
              <a:t>Phone App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30FD9-3647-4B5F-A2CF-981CBCA8B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4777380"/>
            <a:ext cx="8825658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cap="all"/>
              <a:t>Reminder, download from Piazza!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649592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76C75-ECB8-4B3E-A71C-0B4CDF679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1" y="452718"/>
            <a:ext cx="3978790" cy="1400530"/>
          </a:xfrm>
        </p:spPr>
        <p:txBody>
          <a:bodyPr>
            <a:normAutofit/>
          </a:bodyPr>
          <a:lstStyle/>
          <a:p>
            <a:r>
              <a:rPr lang="en-US"/>
              <a:t>Security </a:t>
            </a:r>
          </a:p>
        </p:txBody>
      </p:sp>
      <p:pic>
        <p:nvPicPr>
          <p:cNvPr id="4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CAAB0A1-0617-474B-84D5-24F99DC2C3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4593" r="-2" b="8332"/>
          <a:stretch/>
        </p:blipFill>
        <p:spPr>
          <a:xfrm>
            <a:off x="5316657" y="10"/>
            <a:ext cx="3441773" cy="342898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CCE2D58-9325-48E7-8308-1E0150BEE7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319" r="19381"/>
          <a:stretch/>
        </p:blipFill>
        <p:spPr>
          <a:xfrm>
            <a:off x="8758430" y="-1"/>
            <a:ext cx="3432031" cy="3428998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0AC755D1-6810-4A6E-AA7F-66C6207CAA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7E271F-DDFD-4B96-B3A5-DDB69D07DE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1" y="2052918"/>
            <a:ext cx="3977971" cy="419548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/>
              <a:t>Passwords stored locally, in Android and Pi</a:t>
            </a:r>
          </a:p>
          <a:p>
            <a:pPr>
              <a:lnSpc>
                <a:spcPct val="90000"/>
              </a:lnSpc>
              <a:buClr>
                <a:srgbClr val="8AD0D6"/>
              </a:buClr>
            </a:pPr>
            <a:r>
              <a:rPr lang="en-US" sz="1400"/>
              <a:t>Valid email and passwords required through local syntax checking, entering less than 6 characters passwords gives an error on phone application</a:t>
            </a:r>
          </a:p>
          <a:p>
            <a:pPr>
              <a:lnSpc>
                <a:spcPct val="90000"/>
              </a:lnSpc>
              <a:buClr>
                <a:srgbClr val="8AD0D6"/>
              </a:buClr>
            </a:pPr>
            <a:r>
              <a:rPr lang="en-US" sz="1400"/>
              <a:t>Only prompting email &amp; passwords once, new users can't overwrite email and passwords</a:t>
            </a:r>
          </a:p>
          <a:p>
            <a:pPr>
              <a:lnSpc>
                <a:spcPct val="90000"/>
              </a:lnSpc>
              <a:buClr>
                <a:srgbClr val="8AD0D6"/>
              </a:buClr>
            </a:pPr>
            <a:r>
              <a:rPr lang="en-US" sz="1400"/>
              <a:t>Relying on Gmail's email and passwords strength detection for HouseMonitor.py</a:t>
            </a:r>
          </a:p>
          <a:p>
            <a:pPr>
              <a:lnSpc>
                <a:spcPct val="90000"/>
              </a:lnSpc>
              <a:buClr>
                <a:srgbClr val="8AD0D6"/>
              </a:buClr>
            </a:pPr>
            <a:r>
              <a:rPr lang="en-US" sz="1400"/>
              <a:t>Video uploaded and downloaded via Google's firebases which uses https</a:t>
            </a:r>
          </a:p>
          <a:p>
            <a:pPr>
              <a:lnSpc>
                <a:spcPct val="90000"/>
              </a:lnSpc>
              <a:buClr>
                <a:srgbClr val="8AD0D6"/>
              </a:buClr>
            </a:pPr>
            <a:r>
              <a:rPr lang="en-US" sz="1400"/>
              <a:t>Last measure, if the </a:t>
            </a:r>
            <a:r>
              <a:rPr lang="en-US" sz="1400" err="1"/>
              <a:t>RaspberryPi</a:t>
            </a:r>
            <a:r>
              <a:rPr lang="en-US" sz="1400"/>
              <a:t> is stolen, then plugged in, email will be received via auto-launch and viewable on phone application</a:t>
            </a:r>
          </a:p>
        </p:txBody>
      </p:sp>
      <p:pic>
        <p:nvPicPr>
          <p:cNvPr id="5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9C6D8A8-44FB-4B95-ABDB-BEE8B87D3E0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4601" r="-2" b="8330"/>
          <a:stretch/>
        </p:blipFill>
        <p:spPr>
          <a:xfrm>
            <a:off x="5316657" y="3429460"/>
            <a:ext cx="3441773" cy="3428540"/>
          </a:xfrm>
          <a:prstGeom prst="rect">
            <a:avLst/>
          </a:prstGeom>
        </p:spPr>
      </p:pic>
      <p:pic>
        <p:nvPicPr>
          <p:cNvPr id="6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0DEF487-8E43-4D58-9C12-C58B6ED0E6A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42271" r="1" b="10527"/>
          <a:stretch/>
        </p:blipFill>
        <p:spPr>
          <a:xfrm>
            <a:off x="8804893" y="3428999"/>
            <a:ext cx="3432031" cy="3428540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9A31C91-B604-401B-BEB5-722892DE0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757609" y="0"/>
            <a:ext cx="0" cy="685800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95BD14C-8CF1-4957-A54D-123A51E97A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316657" y="3429000"/>
            <a:ext cx="6873728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7" descr="A screen shot of a computer&#10;&#10;Description automatically generated">
            <a:extLst>
              <a:ext uri="{FF2B5EF4-FFF2-40B4-BE49-F238E27FC236}">
                <a16:creationId xmlns:a16="http://schemas.microsoft.com/office/drawing/2014/main" id="{82759ECF-9415-4571-8C46-E824F1C0DB1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" t="16654" r="-2482" b="36925"/>
          <a:stretch/>
        </p:blipFill>
        <p:spPr>
          <a:xfrm>
            <a:off x="8754950" y="10"/>
            <a:ext cx="3606867" cy="343290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D89D8654-4C0C-44CA-BAC4-9E9FCF2D078A}"/>
                  </a:ext>
                </a:extLst>
              </p14:cNvPr>
              <p14:cNvContentPartPr/>
              <p14:nvPr/>
            </p14:nvContentPartPr>
            <p14:xfrm>
              <a:off x="10975485" y="1914292"/>
              <a:ext cx="1304925" cy="1133475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D89D8654-4C0C-44CA-BAC4-9E9FCF2D078A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921804" y="1806615"/>
                <a:ext cx="1412648" cy="134846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714644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Ion</vt:lpstr>
      <vt:lpstr>HouseMonitor</vt:lpstr>
      <vt:lpstr>IOT</vt:lpstr>
      <vt:lpstr>Use Cases</vt:lpstr>
      <vt:lpstr>Hardware</vt:lpstr>
      <vt:lpstr>Software</vt:lpstr>
      <vt:lpstr>Driver Demo</vt:lpstr>
      <vt:lpstr>HouseMonitor Demo</vt:lpstr>
      <vt:lpstr>Phone App Demo</vt:lpstr>
      <vt:lpstr>Security </vt:lpstr>
      <vt:lpstr>User-friendliness</vt:lpstr>
      <vt:lpstr>HouseMonitor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261</cp:revision>
  <dcterms:created xsi:type="dcterms:W3CDTF">2020-12-10T01:27:48Z</dcterms:created>
  <dcterms:modified xsi:type="dcterms:W3CDTF">2020-12-10T03:25:10Z</dcterms:modified>
</cp:coreProperties>
</file>

<file path=docProps/thumbnail.jpeg>
</file>